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8" r:id="rId5"/>
    <p:sldId id="281" r:id="rId6"/>
    <p:sldId id="294" r:id="rId7"/>
    <p:sldId id="288" r:id="rId8"/>
    <p:sldId id="296" r:id="rId9"/>
    <p:sldId id="289" r:id="rId10"/>
    <p:sldId id="290" r:id="rId11"/>
    <p:sldId id="291" r:id="rId12"/>
    <p:sldId id="292" r:id="rId13"/>
    <p:sldId id="307" r:id="rId14"/>
    <p:sldId id="315" r:id="rId15"/>
    <p:sldId id="309" r:id="rId16"/>
    <p:sldId id="324" r:id="rId17"/>
    <p:sldId id="271" r:id="rId18"/>
    <p:sldId id="321" r:id="rId19"/>
    <p:sldId id="32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7" autoAdjust="0"/>
    <p:restoredTop sz="96357" autoAdjust="0"/>
  </p:normalViewPr>
  <p:slideViewPr>
    <p:cSldViewPr snapToGrid="0">
      <p:cViewPr varScale="1">
        <p:scale>
          <a:sx n="63" d="100"/>
          <a:sy n="63" d="100"/>
        </p:scale>
        <p:origin x="10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29/12/2023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.png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microsoft.com/office/2017/06/relationships/model3d" Target="../media/model3d3.glb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20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5.wdp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48.png"/><Relationship Id="rId4" Type="http://schemas.microsoft.com/office/2017/06/relationships/model3d" Target="../media/model3d3.glb"/><Relationship Id="rId9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ruck-semi-truck-semi-truck-desert-1499377/" TargetMode="External"/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openxmlformats.org/officeDocument/2006/relationships/image" Target="../media/image8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6.jp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566097" y="34321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9112" y="0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6" r="20492"/>
          <a:stretch/>
        </p:blipFill>
        <p:spPr>
          <a:xfrm>
            <a:off x="9902086" y="81848"/>
            <a:ext cx="2268461" cy="2332758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0707154" y="4925721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210143" y="1525739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0734074" y="5298227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5426055" y="2070829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5825568" y="2291727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6390674" y="3800768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578768" y="4693327"/>
            <a:ext cx="2791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F0F400-CBB4-48F3-9334-741D8E488E3B}"/>
              </a:ext>
            </a:extLst>
          </p:cNvPr>
          <p:cNvSpPr txBox="1"/>
          <p:nvPr/>
        </p:nvSpPr>
        <p:spPr>
          <a:xfrm>
            <a:off x="578768" y="2525242"/>
            <a:ext cx="1482549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4800" b="1" dirty="0">
                <a:solidFill>
                  <a:srgbClr val="92D050"/>
                </a:solidFill>
                <a:cs typeface="Arial" pitchFamily="34" charset="0"/>
              </a:rPr>
              <a:t>$350</a:t>
            </a:r>
            <a:endParaRPr lang="ko-KR" altLang="en-US" sz="4800" b="1" dirty="0">
              <a:solidFill>
                <a:srgbClr val="92D050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5182099" y="1603254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5432770" y="1147335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2869DCD-3967-4566-8300-2AC59DD37E11}"/>
              </a:ext>
            </a:extLst>
          </p:cNvPr>
          <p:cNvSpPr txBox="1"/>
          <p:nvPr/>
        </p:nvSpPr>
        <p:spPr>
          <a:xfrm>
            <a:off x="534719" y="3362523"/>
            <a:ext cx="1421507" cy="92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xxx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33" y="3699342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59" y="660467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084318" y="1869848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1732769" y="956217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844533" y="1666641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072623-4C2E-46B0-BEA4-F2A4A60F21C4}"/>
              </a:ext>
            </a:extLst>
          </p:cNvPr>
          <p:cNvSpPr/>
          <p:nvPr/>
        </p:nvSpPr>
        <p:spPr>
          <a:xfrm>
            <a:off x="923109" y="2287494"/>
            <a:ext cx="1602377" cy="16023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33481A-B170-483D-9462-B48866DF2338}"/>
              </a:ext>
            </a:extLst>
          </p:cNvPr>
          <p:cNvSpPr/>
          <p:nvPr/>
        </p:nvSpPr>
        <p:spPr>
          <a:xfrm>
            <a:off x="3243650" y="2287494"/>
            <a:ext cx="1602377" cy="16023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CAA683-F95E-4F9E-886D-C9167920B1A5}"/>
              </a:ext>
            </a:extLst>
          </p:cNvPr>
          <p:cNvSpPr/>
          <p:nvPr/>
        </p:nvSpPr>
        <p:spPr>
          <a:xfrm>
            <a:off x="5564191" y="2287494"/>
            <a:ext cx="1602377" cy="16023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DD24EDB-A89B-450B-9CC6-ED5798A18085}"/>
              </a:ext>
            </a:extLst>
          </p:cNvPr>
          <p:cNvSpPr/>
          <p:nvPr/>
        </p:nvSpPr>
        <p:spPr>
          <a:xfrm>
            <a:off x="923109" y="4347756"/>
            <a:ext cx="1602377" cy="160237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934FCD-442C-49FF-8D9C-79AE3B01BD3A}"/>
              </a:ext>
            </a:extLst>
          </p:cNvPr>
          <p:cNvSpPr/>
          <p:nvPr/>
        </p:nvSpPr>
        <p:spPr>
          <a:xfrm>
            <a:off x="3243650" y="4347756"/>
            <a:ext cx="1602377" cy="16023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E26425-8183-454E-BC44-1106B3497B86}"/>
              </a:ext>
            </a:extLst>
          </p:cNvPr>
          <p:cNvSpPr/>
          <p:nvPr/>
        </p:nvSpPr>
        <p:spPr>
          <a:xfrm>
            <a:off x="5564191" y="4347756"/>
            <a:ext cx="1602377" cy="16023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3296AF-A941-479B-B216-58EEE624DD1E}"/>
              </a:ext>
            </a:extLst>
          </p:cNvPr>
          <p:cNvSpPr/>
          <p:nvPr/>
        </p:nvSpPr>
        <p:spPr>
          <a:xfrm>
            <a:off x="3544930" y="4486992"/>
            <a:ext cx="935002" cy="657425"/>
          </a:xfrm>
          <a:custGeom>
            <a:avLst/>
            <a:gdLst>
              <a:gd name="connsiteX0" fmla="*/ 1554591 w 3857795"/>
              <a:gd name="connsiteY0" fmla="*/ 2461149 h 2712517"/>
              <a:gd name="connsiteX1" fmla="*/ 1555950 w 3857795"/>
              <a:gd name="connsiteY1" fmla="*/ 2463201 h 2712517"/>
              <a:gd name="connsiteX2" fmla="*/ 1551955 w 3857795"/>
              <a:gd name="connsiteY2" fmla="*/ 2468111 h 2712517"/>
              <a:gd name="connsiteX3" fmla="*/ 1548685 w 3857795"/>
              <a:gd name="connsiteY3" fmla="*/ 2466765 h 2712517"/>
              <a:gd name="connsiteX4" fmla="*/ 1549293 w 3857795"/>
              <a:gd name="connsiteY4" fmla="*/ 2466446 h 2712517"/>
              <a:gd name="connsiteX5" fmla="*/ 1363421 w 3857795"/>
              <a:gd name="connsiteY5" fmla="*/ 2235286 h 2712517"/>
              <a:gd name="connsiteX6" fmla="*/ 1291428 w 3857795"/>
              <a:gd name="connsiteY6" fmla="*/ 2290632 h 2712517"/>
              <a:gd name="connsiteX7" fmla="*/ 1332044 w 3857795"/>
              <a:gd name="connsiteY7" fmla="*/ 2470655 h 2712517"/>
              <a:gd name="connsiteX8" fmla="*/ 1553348 w 3857795"/>
              <a:gd name="connsiteY8" fmla="*/ 2470987 h 2712517"/>
              <a:gd name="connsiteX9" fmla="*/ 1569827 w 3857795"/>
              <a:gd name="connsiteY9" fmla="*/ 2454508 h 2712517"/>
              <a:gd name="connsiteX10" fmla="*/ 1428755 w 3857795"/>
              <a:gd name="connsiteY10" fmla="*/ 2235369 h 2712517"/>
              <a:gd name="connsiteX11" fmla="*/ 1363421 w 3857795"/>
              <a:gd name="connsiteY11" fmla="*/ 2235286 h 2712517"/>
              <a:gd name="connsiteX12" fmla="*/ 3392606 w 3857795"/>
              <a:gd name="connsiteY12" fmla="*/ 2174112 h 2712517"/>
              <a:gd name="connsiteX13" fmla="*/ 3223154 w 3857795"/>
              <a:gd name="connsiteY13" fmla="*/ 2334992 h 2712517"/>
              <a:gd name="connsiteX14" fmla="*/ 3368553 w 3857795"/>
              <a:gd name="connsiteY14" fmla="*/ 2517595 h 2712517"/>
              <a:gd name="connsiteX15" fmla="*/ 3533595 w 3857795"/>
              <a:gd name="connsiteY15" fmla="*/ 2362624 h 2712517"/>
              <a:gd name="connsiteX16" fmla="*/ 3392606 w 3857795"/>
              <a:gd name="connsiteY16" fmla="*/ 2174112 h 2712517"/>
              <a:gd name="connsiteX17" fmla="*/ 754630 w 3857795"/>
              <a:gd name="connsiteY17" fmla="*/ 1825256 h 2712517"/>
              <a:gd name="connsiteX18" fmla="*/ 794913 w 3857795"/>
              <a:gd name="connsiteY18" fmla="*/ 1876941 h 2712517"/>
              <a:gd name="connsiteX19" fmla="*/ 732741 w 3857795"/>
              <a:gd name="connsiteY19" fmla="*/ 1921551 h 2712517"/>
              <a:gd name="connsiteX20" fmla="*/ 525503 w 3857795"/>
              <a:gd name="connsiteY20" fmla="*/ 1846729 h 2712517"/>
              <a:gd name="connsiteX21" fmla="*/ 526751 w 3857795"/>
              <a:gd name="connsiteY21" fmla="*/ 1825423 h 2712517"/>
              <a:gd name="connsiteX22" fmla="*/ 754630 w 3857795"/>
              <a:gd name="connsiteY22" fmla="*/ 1825256 h 2712517"/>
              <a:gd name="connsiteX23" fmla="*/ 1542112 w 3857795"/>
              <a:gd name="connsiteY23" fmla="*/ 1712030 h 2712517"/>
              <a:gd name="connsiteX24" fmla="*/ 930468 w 3857795"/>
              <a:gd name="connsiteY24" fmla="*/ 2314518 h 2712517"/>
              <a:gd name="connsiteX25" fmla="*/ 998881 w 3857795"/>
              <a:gd name="connsiteY25" fmla="*/ 2384430 h 2712517"/>
              <a:gd name="connsiteX26" fmla="*/ 1084856 w 3857795"/>
              <a:gd name="connsiteY26" fmla="*/ 2288634 h 2712517"/>
              <a:gd name="connsiteX27" fmla="*/ 1169000 w 3857795"/>
              <a:gd name="connsiteY27" fmla="*/ 2197000 h 2712517"/>
              <a:gd name="connsiteX28" fmla="*/ 1700079 w 3857795"/>
              <a:gd name="connsiteY28" fmla="*/ 2202077 h 2712517"/>
              <a:gd name="connsiteX29" fmla="*/ 1789716 w 3857795"/>
              <a:gd name="connsiteY29" fmla="*/ 2266578 h 2712517"/>
              <a:gd name="connsiteX30" fmla="*/ 1926210 w 3857795"/>
              <a:gd name="connsiteY30" fmla="*/ 2383181 h 2712517"/>
              <a:gd name="connsiteX31" fmla="*/ 2078018 w 3857795"/>
              <a:gd name="connsiteY31" fmla="*/ 2224548 h 2712517"/>
              <a:gd name="connsiteX32" fmla="*/ 1542112 w 3857795"/>
              <a:gd name="connsiteY32" fmla="*/ 1712030 h 2712517"/>
              <a:gd name="connsiteX33" fmla="*/ 3353883 w 3857795"/>
              <a:gd name="connsiteY33" fmla="*/ 1616614 h 2712517"/>
              <a:gd name="connsiteX34" fmla="*/ 3185368 w 3857795"/>
              <a:gd name="connsiteY34" fmla="*/ 1692637 h 2712517"/>
              <a:gd name="connsiteX35" fmla="*/ 2846713 w 3857795"/>
              <a:gd name="connsiteY35" fmla="*/ 2332579 h 2712517"/>
              <a:gd name="connsiteX36" fmla="*/ 2889409 w 3857795"/>
              <a:gd name="connsiteY36" fmla="*/ 2383265 h 2712517"/>
              <a:gd name="connsiteX37" fmla="*/ 3049540 w 3857795"/>
              <a:gd name="connsiteY37" fmla="*/ 2225964 h 2712517"/>
              <a:gd name="connsiteX38" fmla="*/ 3392024 w 3857795"/>
              <a:gd name="connsiteY38" fmla="*/ 1997918 h 2712517"/>
              <a:gd name="connsiteX39" fmla="*/ 3670921 w 3857795"/>
              <a:gd name="connsiteY39" fmla="*/ 2207570 h 2712517"/>
              <a:gd name="connsiteX40" fmla="*/ 3706543 w 3857795"/>
              <a:gd name="connsiteY40" fmla="*/ 2313103 h 2712517"/>
              <a:gd name="connsiteX41" fmla="*/ 3815822 w 3857795"/>
              <a:gd name="connsiteY41" fmla="*/ 2362042 h 2712517"/>
              <a:gd name="connsiteX42" fmla="*/ 3497058 w 3857795"/>
              <a:gd name="connsiteY42" fmla="*/ 1634877 h 2712517"/>
              <a:gd name="connsiteX43" fmla="*/ 3413689 w 3857795"/>
              <a:gd name="connsiteY43" fmla="*/ 1616854 h 2712517"/>
              <a:gd name="connsiteX44" fmla="*/ 3353883 w 3857795"/>
              <a:gd name="connsiteY44" fmla="*/ 1616614 h 2712517"/>
              <a:gd name="connsiteX45" fmla="*/ 340903 w 3857795"/>
              <a:gd name="connsiteY45" fmla="*/ 1526051 h 2712517"/>
              <a:gd name="connsiteX46" fmla="*/ 860746 w 3857795"/>
              <a:gd name="connsiteY46" fmla="*/ 1526301 h 2712517"/>
              <a:gd name="connsiteX47" fmla="*/ 901195 w 3857795"/>
              <a:gd name="connsiteY47" fmla="*/ 1564503 h 2712517"/>
              <a:gd name="connsiteX48" fmla="*/ 807647 w 3857795"/>
              <a:gd name="connsiteY48" fmla="*/ 1669703 h 2712517"/>
              <a:gd name="connsiteX49" fmla="*/ 339821 w 3857795"/>
              <a:gd name="connsiteY49" fmla="*/ 1550604 h 2712517"/>
              <a:gd name="connsiteX50" fmla="*/ 340903 w 3857795"/>
              <a:gd name="connsiteY50" fmla="*/ 1526051 h 2712517"/>
              <a:gd name="connsiteX51" fmla="*/ 1080811 w 3857795"/>
              <a:gd name="connsiteY51" fmla="*/ 1222830 h 2712517"/>
              <a:gd name="connsiteX52" fmla="*/ 1122914 w 3857795"/>
              <a:gd name="connsiteY52" fmla="*/ 1249401 h 2712517"/>
              <a:gd name="connsiteX53" fmla="*/ 1014801 w 3857795"/>
              <a:gd name="connsiteY53" fmla="*/ 1343199 h 2712517"/>
              <a:gd name="connsiteX54" fmla="*/ 863159 w 3857795"/>
              <a:gd name="connsiteY54" fmla="*/ 1398296 h 2712517"/>
              <a:gd name="connsiteX55" fmla="*/ 64002 w 3857795"/>
              <a:gd name="connsiteY55" fmla="*/ 1262468 h 2712517"/>
              <a:gd name="connsiteX56" fmla="*/ 0 w 3857795"/>
              <a:gd name="connsiteY56" fmla="*/ 1226347 h 2712517"/>
              <a:gd name="connsiteX57" fmla="*/ 453926 w 3857795"/>
              <a:gd name="connsiteY57" fmla="*/ 1226347 h 2712517"/>
              <a:gd name="connsiteX58" fmla="*/ 1032279 w 3857795"/>
              <a:gd name="connsiteY58" fmla="*/ 1227595 h 2712517"/>
              <a:gd name="connsiteX59" fmla="*/ 1080811 w 3857795"/>
              <a:gd name="connsiteY59" fmla="*/ 1222830 h 2712517"/>
              <a:gd name="connsiteX60" fmla="*/ 2228744 w 3857795"/>
              <a:gd name="connsiteY60" fmla="*/ 962976 h 2712517"/>
              <a:gd name="connsiteX61" fmla="*/ 1399125 w 3857795"/>
              <a:gd name="connsiteY61" fmla="*/ 963476 h 2712517"/>
              <a:gd name="connsiteX62" fmla="*/ 1289347 w 3857795"/>
              <a:gd name="connsiteY62" fmla="*/ 1071090 h 2712517"/>
              <a:gd name="connsiteX63" fmla="*/ 1396961 w 3857795"/>
              <a:gd name="connsiteY63" fmla="*/ 1218154 h 2712517"/>
              <a:gd name="connsiteX64" fmla="*/ 1816431 w 3857795"/>
              <a:gd name="connsiteY64" fmla="*/ 1218820 h 2712517"/>
              <a:gd name="connsiteX65" fmla="*/ 2226580 w 3857795"/>
              <a:gd name="connsiteY65" fmla="*/ 1219818 h 2712517"/>
              <a:gd name="connsiteX66" fmla="*/ 2339937 w 3857795"/>
              <a:gd name="connsiteY66" fmla="*/ 1091397 h 2712517"/>
              <a:gd name="connsiteX67" fmla="*/ 2228744 w 3857795"/>
              <a:gd name="connsiteY67" fmla="*/ 962976 h 2712517"/>
              <a:gd name="connsiteX68" fmla="*/ 3117311 w 3857795"/>
              <a:gd name="connsiteY68" fmla="*/ 255267 h 2712517"/>
              <a:gd name="connsiteX69" fmla="*/ 3098358 w 3857795"/>
              <a:gd name="connsiteY69" fmla="*/ 261387 h 2712517"/>
              <a:gd name="connsiteX70" fmla="*/ 3009720 w 3857795"/>
              <a:gd name="connsiteY70" fmla="*/ 310075 h 2712517"/>
              <a:gd name="connsiteX71" fmla="*/ 2972268 w 3857795"/>
              <a:gd name="connsiteY71" fmla="*/ 364090 h 2712517"/>
              <a:gd name="connsiteX72" fmla="*/ 2956871 w 3857795"/>
              <a:gd name="connsiteY72" fmla="*/ 463798 h 2712517"/>
              <a:gd name="connsiteX73" fmla="*/ 3050835 w 3857795"/>
              <a:gd name="connsiteY73" fmla="*/ 718309 h 2712517"/>
              <a:gd name="connsiteX74" fmla="*/ 3141304 w 3857795"/>
              <a:gd name="connsiteY74" fmla="*/ 680524 h 2712517"/>
              <a:gd name="connsiteX75" fmla="*/ 3141304 w 3857795"/>
              <a:gd name="connsiteY75" fmla="*/ 288436 h 2712517"/>
              <a:gd name="connsiteX76" fmla="*/ 3117311 w 3857795"/>
              <a:gd name="connsiteY76" fmla="*/ 255267 h 2712517"/>
              <a:gd name="connsiteX77" fmla="*/ 2321119 w 3857795"/>
              <a:gd name="connsiteY77" fmla="*/ 11 h 2712517"/>
              <a:gd name="connsiteX78" fmla="*/ 2366676 w 3857795"/>
              <a:gd name="connsiteY78" fmla="*/ 27445 h 2712517"/>
              <a:gd name="connsiteX79" fmla="*/ 2355190 w 3857795"/>
              <a:gd name="connsiteY79" fmla="*/ 203640 h 2712517"/>
              <a:gd name="connsiteX80" fmla="*/ 2327891 w 3857795"/>
              <a:gd name="connsiteY80" fmla="*/ 287284 h 2712517"/>
              <a:gd name="connsiteX81" fmla="*/ 2328141 w 3857795"/>
              <a:gd name="connsiteY81" fmla="*/ 893268 h 2712517"/>
              <a:gd name="connsiteX82" fmla="*/ 2372335 w 3857795"/>
              <a:gd name="connsiteY82" fmla="*/ 1117235 h 2712517"/>
              <a:gd name="connsiteX83" fmla="*/ 2322731 w 3857795"/>
              <a:gd name="connsiteY83" fmla="*/ 1252231 h 2712517"/>
              <a:gd name="connsiteX84" fmla="*/ 2108502 w 3857795"/>
              <a:gd name="connsiteY84" fmla="*/ 1641156 h 2712517"/>
              <a:gd name="connsiteX85" fmla="*/ 2435422 w 3857795"/>
              <a:gd name="connsiteY85" fmla="*/ 2089173 h 2712517"/>
              <a:gd name="connsiteX86" fmla="*/ 2706080 w 3857795"/>
              <a:gd name="connsiteY86" fmla="*/ 2087592 h 2712517"/>
              <a:gd name="connsiteX87" fmla="*/ 3046650 w 3857795"/>
              <a:gd name="connsiteY87" fmla="*/ 1582564 h 2712517"/>
              <a:gd name="connsiteX88" fmla="*/ 3046317 w 3857795"/>
              <a:gd name="connsiteY88" fmla="*/ 1492927 h 2712517"/>
              <a:gd name="connsiteX89" fmla="*/ 2873868 w 3857795"/>
              <a:gd name="connsiteY89" fmla="*/ 812370 h 2712517"/>
              <a:gd name="connsiteX90" fmla="*/ 2784315 w 3857795"/>
              <a:gd name="connsiteY90" fmla="*/ 560938 h 2712517"/>
              <a:gd name="connsiteX91" fmla="*/ 2593889 w 3857795"/>
              <a:gd name="connsiteY91" fmla="*/ 491858 h 2712517"/>
              <a:gd name="connsiteX92" fmla="*/ 2525309 w 3857795"/>
              <a:gd name="connsiteY92" fmla="*/ 346542 h 2712517"/>
              <a:gd name="connsiteX93" fmla="*/ 2626847 w 3857795"/>
              <a:gd name="connsiteY93" fmla="*/ 281790 h 2712517"/>
              <a:gd name="connsiteX94" fmla="*/ 2850980 w 3857795"/>
              <a:gd name="connsiteY94" fmla="*/ 361606 h 2712517"/>
              <a:gd name="connsiteX95" fmla="*/ 2935540 w 3857795"/>
              <a:gd name="connsiteY95" fmla="*/ 354282 h 2712517"/>
              <a:gd name="connsiteX96" fmla="*/ 2972910 w 3857795"/>
              <a:gd name="connsiteY96" fmla="*/ 300267 h 2712517"/>
              <a:gd name="connsiteX97" fmla="*/ 3211442 w 3857795"/>
              <a:gd name="connsiteY97" fmla="*/ 195317 h 2712517"/>
              <a:gd name="connsiteX98" fmla="*/ 3230917 w 3857795"/>
              <a:gd name="connsiteY98" fmla="*/ 272386 h 2712517"/>
              <a:gd name="connsiteX99" fmla="*/ 3231333 w 3857795"/>
              <a:gd name="connsiteY99" fmla="*/ 682118 h 2712517"/>
              <a:gd name="connsiteX100" fmla="*/ 3095338 w 3857795"/>
              <a:gd name="connsiteY100" fmla="*/ 806461 h 2712517"/>
              <a:gd name="connsiteX101" fmla="*/ 3135621 w 3857795"/>
              <a:gd name="connsiteY101" fmla="*/ 954357 h 2712517"/>
              <a:gd name="connsiteX102" fmla="*/ 3302993 w 3857795"/>
              <a:gd name="connsiteY102" fmla="*/ 1486601 h 2712517"/>
              <a:gd name="connsiteX103" fmla="*/ 3420677 w 3857795"/>
              <a:gd name="connsiteY103" fmla="*/ 1586642 h 2712517"/>
              <a:gd name="connsiteX104" fmla="*/ 3534200 w 3857795"/>
              <a:gd name="connsiteY104" fmla="*/ 1623179 h 2712517"/>
              <a:gd name="connsiteX105" fmla="*/ 3849385 w 3857795"/>
              <a:gd name="connsiteY105" fmla="*/ 2146601 h 2712517"/>
              <a:gd name="connsiteX106" fmla="*/ 3857209 w 3857795"/>
              <a:gd name="connsiteY106" fmla="*/ 2304401 h 2712517"/>
              <a:gd name="connsiteX107" fmla="*/ 3748929 w 3857795"/>
              <a:gd name="connsiteY107" fmla="*/ 2426996 h 2712517"/>
              <a:gd name="connsiteX108" fmla="*/ 3650054 w 3857795"/>
              <a:gd name="connsiteY108" fmla="*/ 2545430 h 2712517"/>
              <a:gd name="connsiteX109" fmla="*/ 3202786 w 3857795"/>
              <a:gd name="connsiteY109" fmla="*/ 2658121 h 2712517"/>
              <a:gd name="connsiteX110" fmla="*/ 3041323 w 3857795"/>
              <a:gd name="connsiteY110" fmla="*/ 2378141 h 2712517"/>
              <a:gd name="connsiteX111" fmla="*/ 2903581 w 3857795"/>
              <a:gd name="connsiteY111" fmla="*/ 2426247 h 2712517"/>
              <a:gd name="connsiteX112" fmla="*/ 1888280 w 3857795"/>
              <a:gd name="connsiteY112" fmla="*/ 2433988 h 2712517"/>
              <a:gd name="connsiteX113" fmla="*/ 1765435 w 3857795"/>
              <a:gd name="connsiteY113" fmla="*/ 2403859 h 2712517"/>
              <a:gd name="connsiteX114" fmla="*/ 1459405 w 3857795"/>
              <a:gd name="connsiteY114" fmla="*/ 2704146 h 2712517"/>
              <a:gd name="connsiteX115" fmla="*/ 1402644 w 3857795"/>
              <a:gd name="connsiteY115" fmla="*/ 2702648 h 2712517"/>
              <a:gd name="connsiteX116" fmla="*/ 1118087 w 3857795"/>
              <a:gd name="connsiteY116" fmla="*/ 2448553 h 2712517"/>
              <a:gd name="connsiteX117" fmla="*/ 1058246 w 3857795"/>
              <a:gd name="connsiteY117" fmla="*/ 2423501 h 2712517"/>
              <a:gd name="connsiteX118" fmla="*/ 1022458 w 3857795"/>
              <a:gd name="connsiteY118" fmla="*/ 2432906 h 2712517"/>
              <a:gd name="connsiteX119" fmla="*/ 774438 w 3857795"/>
              <a:gd name="connsiteY119" fmla="*/ 2206026 h 2712517"/>
              <a:gd name="connsiteX120" fmla="*/ 803984 w 3857795"/>
              <a:gd name="connsiteY120" fmla="*/ 2051970 h 2712517"/>
              <a:gd name="connsiteX121" fmla="*/ 1067900 w 3857795"/>
              <a:gd name="connsiteY121" fmla="*/ 1362924 h 2712517"/>
              <a:gd name="connsiteX122" fmla="*/ 1178510 w 3857795"/>
              <a:gd name="connsiteY122" fmla="*/ 1249234 h 2712517"/>
              <a:gd name="connsiteX123" fmla="*/ 1250253 w 3857795"/>
              <a:gd name="connsiteY123" fmla="*/ 1121396 h 2712517"/>
              <a:gd name="connsiteX124" fmla="*/ 1300939 w 3857795"/>
              <a:gd name="connsiteY124" fmla="*/ 944120 h 2712517"/>
              <a:gd name="connsiteX125" fmla="*/ 1312008 w 3857795"/>
              <a:gd name="connsiteY125" fmla="*/ 873959 h 2712517"/>
              <a:gd name="connsiteX126" fmla="*/ 1313839 w 3857795"/>
              <a:gd name="connsiteY126" fmla="*/ 295939 h 2712517"/>
              <a:gd name="connsiteX127" fmla="*/ 1263153 w 3857795"/>
              <a:gd name="connsiteY127" fmla="*/ 87703 h 2712517"/>
              <a:gd name="connsiteX128" fmla="*/ 1351708 w 3857795"/>
              <a:gd name="connsiteY128" fmla="*/ 2976 h 2712517"/>
              <a:gd name="connsiteX129" fmla="*/ 2257147 w 3857795"/>
              <a:gd name="connsiteY129" fmla="*/ 4724 h 2712517"/>
              <a:gd name="connsiteX130" fmla="*/ 2321119 w 3857795"/>
              <a:gd name="connsiteY130" fmla="*/ 11 h 2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857795" h="2712517">
                <a:moveTo>
                  <a:pt x="1554591" y="2461149"/>
                </a:moveTo>
                <a:lnTo>
                  <a:pt x="1555950" y="2463201"/>
                </a:lnTo>
                <a:cubicBezTo>
                  <a:pt x="1554036" y="2464283"/>
                  <a:pt x="1552704" y="2465947"/>
                  <a:pt x="1551955" y="2468111"/>
                </a:cubicBezTo>
                <a:lnTo>
                  <a:pt x="1548685" y="2466765"/>
                </a:lnTo>
                <a:lnTo>
                  <a:pt x="1549293" y="2466446"/>
                </a:lnTo>
                <a:close/>
                <a:moveTo>
                  <a:pt x="1363421" y="2235286"/>
                </a:moveTo>
                <a:cubicBezTo>
                  <a:pt x="1321723" y="2231790"/>
                  <a:pt x="1301166" y="2251432"/>
                  <a:pt x="1291428" y="2290632"/>
                </a:cubicBezTo>
                <a:cubicBezTo>
                  <a:pt x="1274700" y="2358047"/>
                  <a:pt x="1276531" y="2420052"/>
                  <a:pt x="1332044" y="2470655"/>
                </a:cubicBezTo>
                <a:cubicBezTo>
                  <a:pt x="1405701" y="2537820"/>
                  <a:pt x="1479524" y="2517595"/>
                  <a:pt x="1553348" y="2470987"/>
                </a:cubicBezTo>
                <a:cubicBezTo>
                  <a:pt x="1558841" y="2465495"/>
                  <a:pt x="1564334" y="2460002"/>
                  <a:pt x="1569827" y="2454508"/>
                </a:cubicBezTo>
                <a:cubicBezTo>
                  <a:pt x="1634329" y="2295127"/>
                  <a:pt x="1595711" y="2235202"/>
                  <a:pt x="1428755" y="2235369"/>
                </a:cubicBezTo>
                <a:cubicBezTo>
                  <a:pt x="1406949" y="2235369"/>
                  <a:pt x="1385060" y="2237116"/>
                  <a:pt x="1363421" y="2235286"/>
                </a:cubicBezTo>
                <a:close/>
                <a:moveTo>
                  <a:pt x="3392606" y="2174112"/>
                </a:moveTo>
                <a:cubicBezTo>
                  <a:pt x="3303303" y="2170117"/>
                  <a:pt x="3225068" y="2244357"/>
                  <a:pt x="3223154" y="2334992"/>
                </a:cubicBezTo>
                <a:cubicBezTo>
                  <a:pt x="3220990" y="2436447"/>
                  <a:pt x="3285658" y="2517678"/>
                  <a:pt x="3368553" y="2517595"/>
                </a:cubicBezTo>
                <a:cubicBezTo>
                  <a:pt x="3458939" y="2517511"/>
                  <a:pt x="3532263" y="2448599"/>
                  <a:pt x="3533595" y="2362624"/>
                </a:cubicBezTo>
                <a:cubicBezTo>
                  <a:pt x="3535176" y="2259588"/>
                  <a:pt x="3473837" y="2177607"/>
                  <a:pt x="3392606" y="2174112"/>
                </a:cubicBezTo>
                <a:close/>
                <a:moveTo>
                  <a:pt x="754630" y="1825256"/>
                </a:moveTo>
                <a:cubicBezTo>
                  <a:pt x="791750" y="1824923"/>
                  <a:pt x="805316" y="1840654"/>
                  <a:pt x="794913" y="1876941"/>
                </a:cubicBezTo>
                <a:cubicBezTo>
                  <a:pt x="785841" y="1908568"/>
                  <a:pt x="776769" y="1937781"/>
                  <a:pt x="732741" y="1921551"/>
                </a:cubicBezTo>
                <a:cubicBezTo>
                  <a:pt x="663828" y="1896000"/>
                  <a:pt x="594582" y="1871614"/>
                  <a:pt x="525503" y="1846729"/>
                </a:cubicBezTo>
                <a:cubicBezTo>
                  <a:pt x="525919" y="1839572"/>
                  <a:pt x="526335" y="1832497"/>
                  <a:pt x="526751" y="1825423"/>
                </a:cubicBezTo>
                <a:cubicBezTo>
                  <a:pt x="602739" y="1825423"/>
                  <a:pt x="678643" y="1825839"/>
                  <a:pt x="754630" y="1825256"/>
                </a:cubicBezTo>
                <a:close/>
                <a:moveTo>
                  <a:pt x="1542112" y="1712030"/>
                </a:moveTo>
                <a:cubicBezTo>
                  <a:pt x="1207784" y="1702208"/>
                  <a:pt x="931966" y="1975447"/>
                  <a:pt x="930468" y="2314518"/>
                </a:cubicBezTo>
                <a:cubicBezTo>
                  <a:pt x="930218" y="2367534"/>
                  <a:pt x="946198" y="2383265"/>
                  <a:pt x="998881" y="2384430"/>
                </a:cubicBezTo>
                <a:cubicBezTo>
                  <a:pt x="1070874" y="2386011"/>
                  <a:pt x="1082359" y="2339736"/>
                  <a:pt x="1084856" y="2288634"/>
                </a:cubicBezTo>
                <a:cubicBezTo>
                  <a:pt x="1087603" y="2231290"/>
                  <a:pt x="1115983" y="2197499"/>
                  <a:pt x="1169000" y="2197000"/>
                </a:cubicBezTo>
                <a:cubicBezTo>
                  <a:pt x="1346026" y="2195335"/>
                  <a:pt x="1523136" y="2196834"/>
                  <a:pt x="1700079" y="2202077"/>
                </a:cubicBezTo>
                <a:cubicBezTo>
                  <a:pt x="1737948" y="2203159"/>
                  <a:pt x="1792545" y="2216142"/>
                  <a:pt x="1789716" y="2266578"/>
                </a:cubicBezTo>
                <a:cubicBezTo>
                  <a:pt x="1782808" y="2391005"/>
                  <a:pt x="1857130" y="2393585"/>
                  <a:pt x="1926210" y="2383181"/>
                </a:cubicBezTo>
                <a:cubicBezTo>
                  <a:pt x="2106066" y="2379519"/>
                  <a:pt x="2104152" y="2415224"/>
                  <a:pt x="2078018" y="2224548"/>
                </a:cubicBezTo>
                <a:cubicBezTo>
                  <a:pt x="2039816" y="1945984"/>
                  <a:pt x="1799953" y="1719603"/>
                  <a:pt x="1542112" y="1712030"/>
                </a:cubicBezTo>
                <a:close/>
                <a:moveTo>
                  <a:pt x="3353883" y="1616614"/>
                </a:moveTo>
                <a:cubicBezTo>
                  <a:pt x="3295131" y="1622373"/>
                  <a:pt x="3239394" y="1646524"/>
                  <a:pt x="3185368" y="1692637"/>
                </a:cubicBezTo>
                <a:cubicBezTo>
                  <a:pt x="2986619" y="1862173"/>
                  <a:pt x="2914960" y="2095878"/>
                  <a:pt x="2846713" y="2332579"/>
                </a:cubicBezTo>
                <a:cubicBezTo>
                  <a:pt x="2836226" y="2369032"/>
                  <a:pt x="2853454" y="2378937"/>
                  <a:pt x="2889409" y="2383265"/>
                </a:cubicBezTo>
                <a:cubicBezTo>
                  <a:pt x="3011088" y="2397996"/>
                  <a:pt x="3019495" y="2299121"/>
                  <a:pt x="3049540" y="2225964"/>
                </a:cubicBezTo>
                <a:cubicBezTo>
                  <a:pt x="3106302" y="2087805"/>
                  <a:pt x="3235472" y="1998085"/>
                  <a:pt x="3392024" y="1997918"/>
                </a:cubicBezTo>
                <a:cubicBezTo>
                  <a:pt x="3536924" y="1997835"/>
                  <a:pt x="3618487" y="2084476"/>
                  <a:pt x="3670921" y="2207570"/>
                </a:cubicBezTo>
                <a:cubicBezTo>
                  <a:pt x="3685486" y="2241693"/>
                  <a:pt x="3699885" y="2276899"/>
                  <a:pt x="3706543" y="2313103"/>
                </a:cubicBezTo>
                <a:cubicBezTo>
                  <a:pt x="3720026" y="2385678"/>
                  <a:pt x="3755148" y="2399744"/>
                  <a:pt x="3815822" y="2362042"/>
                </a:cubicBezTo>
                <a:cubicBezTo>
                  <a:pt x="3836545" y="2064085"/>
                  <a:pt x="3792268" y="1794675"/>
                  <a:pt x="3497058" y="1634877"/>
                </a:cubicBezTo>
                <a:cubicBezTo>
                  <a:pt x="3468511" y="1625681"/>
                  <a:pt x="3440759" y="1619568"/>
                  <a:pt x="3413689" y="1616854"/>
                </a:cubicBezTo>
                <a:cubicBezTo>
                  <a:pt x="3393386" y="1614819"/>
                  <a:pt x="3373467" y="1614695"/>
                  <a:pt x="3353883" y="1616614"/>
                </a:cubicBezTo>
                <a:close/>
                <a:moveTo>
                  <a:pt x="340903" y="1526051"/>
                </a:moveTo>
                <a:cubicBezTo>
                  <a:pt x="514184" y="1526051"/>
                  <a:pt x="687465" y="1525802"/>
                  <a:pt x="860746" y="1526301"/>
                </a:cubicBezTo>
                <a:cubicBezTo>
                  <a:pt x="884966" y="1526385"/>
                  <a:pt x="920504" y="1525968"/>
                  <a:pt x="901195" y="1564503"/>
                </a:cubicBezTo>
                <a:cubicBezTo>
                  <a:pt x="879805" y="1607033"/>
                  <a:pt x="880971" y="1685433"/>
                  <a:pt x="807647" y="1669703"/>
                </a:cubicBezTo>
                <a:cubicBezTo>
                  <a:pt x="650429" y="1635913"/>
                  <a:pt x="495624" y="1590970"/>
                  <a:pt x="339821" y="1550604"/>
                </a:cubicBezTo>
                <a:cubicBezTo>
                  <a:pt x="340237" y="1542448"/>
                  <a:pt x="340570" y="1534208"/>
                  <a:pt x="340903" y="1526051"/>
                </a:cubicBezTo>
                <a:close/>
                <a:moveTo>
                  <a:pt x="1080811" y="1222830"/>
                </a:moveTo>
                <a:cubicBezTo>
                  <a:pt x="1097051" y="1222955"/>
                  <a:pt x="1112220" y="1228302"/>
                  <a:pt x="1122914" y="1249401"/>
                </a:cubicBezTo>
                <a:cubicBezTo>
                  <a:pt x="1095782" y="1290932"/>
                  <a:pt x="1059411" y="1321726"/>
                  <a:pt x="1014801" y="1343199"/>
                </a:cubicBezTo>
                <a:cubicBezTo>
                  <a:pt x="977182" y="1397214"/>
                  <a:pt x="929409" y="1410281"/>
                  <a:pt x="863159" y="1398296"/>
                </a:cubicBezTo>
                <a:cubicBezTo>
                  <a:pt x="597329" y="1350107"/>
                  <a:pt x="330416" y="1307744"/>
                  <a:pt x="64002" y="1262468"/>
                </a:cubicBezTo>
                <a:cubicBezTo>
                  <a:pt x="41281" y="1258556"/>
                  <a:pt x="19475" y="1249151"/>
                  <a:pt x="0" y="1226347"/>
                </a:cubicBezTo>
                <a:cubicBezTo>
                  <a:pt x="151309" y="1226347"/>
                  <a:pt x="302618" y="1226347"/>
                  <a:pt x="453926" y="1226347"/>
                </a:cubicBezTo>
                <a:cubicBezTo>
                  <a:pt x="646766" y="1226347"/>
                  <a:pt x="839522" y="1225265"/>
                  <a:pt x="1032279" y="1227595"/>
                </a:cubicBezTo>
                <a:cubicBezTo>
                  <a:pt x="1047260" y="1227803"/>
                  <a:pt x="1064572" y="1222705"/>
                  <a:pt x="1080811" y="1222830"/>
                </a:cubicBezTo>
                <a:close/>
                <a:moveTo>
                  <a:pt x="2228744" y="962976"/>
                </a:moveTo>
                <a:cubicBezTo>
                  <a:pt x="1952260" y="967054"/>
                  <a:pt x="1675693" y="965972"/>
                  <a:pt x="1399125" y="963476"/>
                </a:cubicBezTo>
                <a:cubicBezTo>
                  <a:pt x="1320974" y="962810"/>
                  <a:pt x="1286767" y="987445"/>
                  <a:pt x="1289347" y="1071090"/>
                </a:cubicBezTo>
                <a:cubicBezTo>
                  <a:pt x="1293509" y="1204920"/>
                  <a:pt x="1295506" y="1216406"/>
                  <a:pt x="1396961" y="1218154"/>
                </a:cubicBezTo>
                <a:cubicBezTo>
                  <a:pt x="1536702" y="1220567"/>
                  <a:pt x="1676608" y="1218736"/>
                  <a:pt x="1816431" y="1218820"/>
                </a:cubicBezTo>
                <a:cubicBezTo>
                  <a:pt x="1953175" y="1218903"/>
                  <a:pt x="2090002" y="1216073"/>
                  <a:pt x="2226580" y="1219818"/>
                </a:cubicBezTo>
                <a:cubicBezTo>
                  <a:pt x="2321377" y="1222482"/>
                  <a:pt x="2340270" y="1173210"/>
                  <a:pt x="2339937" y="1091397"/>
                </a:cubicBezTo>
                <a:cubicBezTo>
                  <a:pt x="2339604" y="1011581"/>
                  <a:pt x="2326703" y="961561"/>
                  <a:pt x="2228744" y="962976"/>
                </a:cubicBezTo>
                <a:close/>
                <a:moveTo>
                  <a:pt x="3117311" y="255267"/>
                </a:moveTo>
                <a:cubicBezTo>
                  <a:pt x="3112335" y="255202"/>
                  <a:pt x="3106161" y="257018"/>
                  <a:pt x="3098358" y="261387"/>
                </a:cubicBezTo>
                <a:cubicBezTo>
                  <a:pt x="3068896" y="277782"/>
                  <a:pt x="3039266" y="293845"/>
                  <a:pt x="3009720" y="310075"/>
                </a:cubicBezTo>
                <a:cubicBezTo>
                  <a:pt x="2997236" y="328053"/>
                  <a:pt x="2984835" y="346030"/>
                  <a:pt x="2972268" y="364090"/>
                </a:cubicBezTo>
                <a:cubicBezTo>
                  <a:pt x="2967108" y="397298"/>
                  <a:pt x="2961199" y="430423"/>
                  <a:pt x="2956871" y="463798"/>
                </a:cubicBezTo>
                <a:cubicBezTo>
                  <a:pt x="2943721" y="564836"/>
                  <a:pt x="2965693" y="651560"/>
                  <a:pt x="3050835" y="718309"/>
                </a:cubicBezTo>
                <a:cubicBezTo>
                  <a:pt x="3109594" y="764334"/>
                  <a:pt x="3134729" y="749437"/>
                  <a:pt x="3141304" y="680524"/>
                </a:cubicBezTo>
                <a:cubicBezTo>
                  <a:pt x="3183667" y="549855"/>
                  <a:pt x="3183834" y="419104"/>
                  <a:pt x="3141304" y="288436"/>
                </a:cubicBezTo>
                <a:cubicBezTo>
                  <a:pt x="3136373" y="272581"/>
                  <a:pt x="3132237" y="255462"/>
                  <a:pt x="3117311" y="255267"/>
                </a:cubicBezTo>
                <a:close/>
                <a:moveTo>
                  <a:pt x="2321119" y="11"/>
                </a:moveTo>
                <a:cubicBezTo>
                  <a:pt x="2342040" y="292"/>
                  <a:pt x="2359893" y="5930"/>
                  <a:pt x="2366676" y="27445"/>
                </a:cubicBezTo>
                <a:cubicBezTo>
                  <a:pt x="2384154" y="82958"/>
                  <a:pt x="2397304" y="152371"/>
                  <a:pt x="2355190" y="203640"/>
                </a:cubicBezTo>
                <a:cubicBezTo>
                  <a:pt x="2332053" y="231770"/>
                  <a:pt x="2327975" y="256822"/>
                  <a:pt x="2327891" y="287284"/>
                </a:cubicBezTo>
                <a:cubicBezTo>
                  <a:pt x="2327558" y="489278"/>
                  <a:pt x="2326893" y="691273"/>
                  <a:pt x="2328141" y="893268"/>
                </a:cubicBezTo>
                <a:cubicBezTo>
                  <a:pt x="2328640" y="969921"/>
                  <a:pt x="2384237" y="1034673"/>
                  <a:pt x="2372335" y="1117235"/>
                </a:cubicBezTo>
                <a:cubicBezTo>
                  <a:pt x="2365011" y="1168170"/>
                  <a:pt x="2356356" y="1211033"/>
                  <a:pt x="2322731" y="1252231"/>
                </a:cubicBezTo>
                <a:cubicBezTo>
                  <a:pt x="2227934" y="1368501"/>
                  <a:pt x="2149866" y="1494924"/>
                  <a:pt x="2108502" y="1641156"/>
                </a:cubicBezTo>
                <a:cubicBezTo>
                  <a:pt x="2031266" y="1914228"/>
                  <a:pt x="2150033" y="2078603"/>
                  <a:pt x="2435422" y="2089173"/>
                </a:cubicBezTo>
                <a:cubicBezTo>
                  <a:pt x="2525558" y="2092502"/>
                  <a:pt x="2615861" y="2088341"/>
                  <a:pt x="2706080" y="2087592"/>
                </a:cubicBezTo>
                <a:cubicBezTo>
                  <a:pt x="2866877" y="1951098"/>
                  <a:pt x="2932378" y="1750435"/>
                  <a:pt x="3046650" y="1582564"/>
                </a:cubicBezTo>
                <a:cubicBezTo>
                  <a:pt x="3046567" y="1552685"/>
                  <a:pt x="3046400" y="1522806"/>
                  <a:pt x="3046317" y="1492927"/>
                </a:cubicBezTo>
                <a:cubicBezTo>
                  <a:pt x="2989222" y="1265963"/>
                  <a:pt x="2934458" y="1038418"/>
                  <a:pt x="2873868" y="812370"/>
                </a:cubicBezTo>
                <a:cubicBezTo>
                  <a:pt x="2850897" y="726728"/>
                  <a:pt x="2814610" y="644666"/>
                  <a:pt x="2784315" y="560938"/>
                </a:cubicBezTo>
                <a:cubicBezTo>
                  <a:pt x="2722310" y="533972"/>
                  <a:pt x="2661470" y="502928"/>
                  <a:pt x="2593889" y="491858"/>
                </a:cubicBezTo>
                <a:cubicBezTo>
                  <a:pt x="2499508" y="476461"/>
                  <a:pt x="2523394" y="404219"/>
                  <a:pt x="2525309" y="346542"/>
                </a:cubicBezTo>
                <a:cubicBezTo>
                  <a:pt x="2527389" y="281707"/>
                  <a:pt x="2577576" y="279544"/>
                  <a:pt x="2626847" y="281790"/>
                </a:cubicBezTo>
                <a:cubicBezTo>
                  <a:pt x="2709742" y="285536"/>
                  <a:pt x="2786812" y="310920"/>
                  <a:pt x="2850980" y="361606"/>
                </a:cubicBezTo>
                <a:cubicBezTo>
                  <a:pt x="2888100" y="390986"/>
                  <a:pt x="2909240" y="377087"/>
                  <a:pt x="2935540" y="354282"/>
                </a:cubicBezTo>
                <a:cubicBezTo>
                  <a:pt x="2948025" y="336305"/>
                  <a:pt x="2960425" y="318244"/>
                  <a:pt x="2972910" y="300267"/>
                </a:cubicBezTo>
                <a:cubicBezTo>
                  <a:pt x="2994882" y="210381"/>
                  <a:pt x="3140781" y="146045"/>
                  <a:pt x="3211442" y="195317"/>
                </a:cubicBezTo>
                <a:cubicBezTo>
                  <a:pt x="3239656" y="214958"/>
                  <a:pt x="3230751" y="245670"/>
                  <a:pt x="3230917" y="272386"/>
                </a:cubicBezTo>
                <a:cubicBezTo>
                  <a:pt x="3231749" y="408963"/>
                  <a:pt x="3231416" y="545540"/>
                  <a:pt x="3231333" y="682118"/>
                </a:cubicBezTo>
                <a:cubicBezTo>
                  <a:pt x="3231333" y="811538"/>
                  <a:pt x="3231250" y="811538"/>
                  <a:pt x="3095338" y="806461"/>
                </a:cubicBezTo>
                <a:cubicBezTo>
                  <a:pt x="3096004" y="859810"/>
                  <a:pt x="3120390" y="906168"/>
                  <a:pt x="3135621" y="954357"/>
                </a:cubicBezTo>
                <a:cubicBezTo>
                  <a:pt x="3191633" y="1131716"/>
                  <a:pt x="3252556" y="1307661"/>
                  <a:pt x="3302993" y="1486601"/>
                </a:cubicBezTo>
                <a:cubicBezTo>
                  <a:pt x="3321885" y="1553767"/>
                  <a:pt x="3349351" y="1587308"/>
                  <a:pt x="3420677" y="1586642"/>
                </a:cubicBezTo>
                <a:cubicBezTo>
                  <a:pt x="3460627" y="1586309"/>
                  <a:pt x="3500243" y="1599043"/>
                  <a:pt x="3534200" y="1623179"/>
                </a:cubicBezTo>
                <a:cubicBezTo>
                  <a:pt x="3753257" y="1729128"/>
                  <a:pt x="3827663" y="1922051"/>
                  <a:pt x="3849385" y="2146601"/>
                </a:cubicBezTo>
                <a:cubicBezTo>
                  <a:pt x="3851966" y="2199201"/>
                  <a:pt x="3854046" y="2251801"/>
                  <a:pt x="3857209" y="2304401"/>
                </a:cubicBezTo>
                <a:cubicBezTo>
                  <a:pt x="3861870" y="2381471"/>
                  <a:pt x="3839898" y="2429493"/>
                  <a:pt x="3748929" y="2426996"/>
                </a:cubicBezTo>
                <a:cubicBezTo>
                  <a:pt x="3674440" y="2425165"/>
                  <a:pt x="3674856" y="2501153"/>
                  <a:pt x="3650054" y="2545430"/>
                </a:cubicBezTo>
                <a:cubicBezTo>
                  <a:pt x="3558919" y="2708058"/>
                  <a:pt x="3348102" y="2764736"/>
                  <a:pt x="3202786" y="2658121"/>
                </a:cubicBezTo>
                <a:cubicBezTo>
                  <a:pt x="3110736" y="2590540"/>
                  <a:pt x="3065376" y="2493079"/>
                  <a:pt x="3041323" y="2378141"/>
                </a:cubicBezTo>
                <a:cubicBezTo>
                  <a:pt x="3000625" y="2416427"/>
                  <a:pt x="2955182" y="2426164"/>
                  <a:pt x="2903581" y="2426247"/>
                </a:cubicBezTo>
                <a:cubicBezTo>
                  <a:pt x="2565175" y="2426996"/>
                  <a:pt x="2226686" y="2428661"/>
                  <a:pt x="1888280" y="2433988"/>
                </a:cubicBezTo>
                <a:cubicBezTo>
                  <a:pt x="1842338" y="2434654"/>
                  <a:pt x="1805218" y="2418424"/>
                  <a:pt x="1765435" y="2403859"/>
                </a:cubicBezTo>
                <a:cubicBezTo>
                  <a:pt x="1720492" y="2598447"/>
                  <a:pt x="1641342" y="2675682"/>
                  <a:pt x="1459405" y="2704146"/>
                </a:cubicBezTo>
                <a:cubicBezTo>
                  <a:pt x="1440180" y="2713301"/>
                  <a:pt x="1421370" y="2710888"/>
                  <a:pt x="1402644" y="2702648"/>
                </a:cubicBezTo>
                <a:cubicBezTo>
                  <a:pt x="1257078" y="2674600"/>
                  <a:pt x="1149797" y="2602525"/>
                  <a:pt x="1118087" y="2448553"/>
                </a:cubicBezTo>
                <a:cubicBezTo>
                  <a:pt x="1109098" y="2404858"/>
                  <a:pt x="1092869" y="2399614"/>
                  <a:pt x="1058246" y="2423501"/>
                </a:cubicBezTo>
                <a:cubicBezTo>
                  <a:pt x="1048674" y="2430076"/>
                  <a:pt x="1034609" y="2430492"/>
                  <a:pt x="1022458" y="2432906"/>
                </a:cubicBezTo>
                <a:cubicBezTo>
                  <a:pt x="819464" y="2472772"/>
                  <a:pt x="747472" y="2408104"/>
                  <a:pt x="774438" y="2206026"/>
                </a:cubicBezTo>
                <a:cubicBezTo>
                  <a:pt x="781346" y="2154424"/>
                  <a:pt x="778599" y="2100242"/>
                  <a:pt x="803984" y="2051970"/>
                </a:cubicBezTo>
                <a:cubicBezTo>
                  <a:pt x="852589" y="1807280"/>
                  <a:pt x="919338" y="1569497"/>
                  <a:pt x="1067900" y="1362924"/>
                </a:cubicBezTo>
                <a:cubicBezTo>
                  <a:pt x="1081466" y="1302334"/>
                  <a:pt x="1123413" y="1269459"/>
                  <a:pt x="1178510" y="1249234"/>
                </a:cubicBezTo>
                <a:cubicBezTo>
                  <a:pt x="1238518" y="1226763"/>
                  <a:pt x="1257910" y="1187979"/>
                  <a:pt x="1250253" y="1121396"/>
                </a:cubicBezTo>
                <a:cubicBezTo>
                  <a:pt x="1243262" y="1060224"/>
                  <a:pt x="1230694" y="990146"/>
                  <a:pt x="1300939" y="944120"/>
                </a:cubicBezTo>
                <a:cubicBezTo>
                  <a:pt x="1314339" y="935298"/>
                  <a:pt x="1311925" y="898095"/>
                  <a:pt x="1312008" y="873959"/>
                </a:cubicBezTo>
                <a:cubicBezTo>
                  <a:pt x="1312757" y="681286"/>
                  <a:pt x="1309595" y="488529"/>
                  <a:pt x="1313839" y="295939"/>
                </a:cubicBezTo>
                <a:cubicBezTo>
                  <a:pt x="1315504" y="220867"/>
                  <a:pt x="1251751" y="168101"/>
                  <a:pt x="1263153" y="87703"/>
                </a:cubicBezTo>
                <a:cubicBezTo>
                  <a:pt x="1272059" y="24615"/>
                  <a:pt x="1287373" y="2477"/>
                  <a:pt x="1351708" y="2976"/>
                </a:cubicBezTo>
                <a:cubicBezTo>
                  <a:pt x="1653494" y="5473"/>
                  <a:pt x="1955362" y="3392"/>
                  <a:pt x="2257147" y="4724"/>
                </a:cubicBezTo>
                <a:cubicBezTo>
                  <a:pt x="2276206" y="4807"/>
                  <a:pt x="2300197" y="-270"/>
                  <a:pt x="2321119" y="11"/>
                </a:cubicBezTo>
                <a:close/>
              </a:path>
            </a:pathLst>
          </a:custGeom>
          <a:solidFill>
            <a:schemeClr val="bg1"/>
          </a:solidFill>
          <a:ln w="83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aphic 123">
            <a:extLst>
              <a:ext uri="{FF2B5EF4-FFF2-40B4-BE49-F238E27FC236}">
                <a16:creationId xmlns:a16="http://schemas.microsoft.com/office/drawing/2014/main" id="{B622F442-AD50-4064-8990-01A91F814C96}"/>
              </a:ext>
            </a:extLst>
          </p:cNvPr>
          <p:cNvGrpSpPr/>
          <p:nvPr/>
        </p:nvGrpSpPr>
        <p:grpSpPr>
          <a:xfrm>
            <a:off x="1132114" y="2671924"/>
            <a:ext cx="1184365" cy="490983"/>
            <a:chOff x="7021368" y="1567879"/>
            <a:chExt cx="1889175" cy="78316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9AF72C3-5A2D-4BD1-918B-293C219AF06C}"/>
                </a:ext>
              </a:extLst>
            </p:cNvPr>
            <p:cNvSpPr/>
            <p:nvPr/>
          </p:nvSpPr>
          <p:spPr>
            <a:xfrm>
              <a:off x="7570457" y="2115900"/>
              <a:ext cx="860341" cy="112535"/>
            </a:xfrm>
            <a:custGeom>
              <a:avLst/>
              <a:gdLst>
                <a:gd name="connsiteX0" fmla="*/ 860208 w 860341"/>
                <a:gd name="connsiteY0" fmla="*/ 9442 h 112535"/>
                <a:gd name="connsiteX1" fmla="*/ 850702 w 860341"/>
                <a:gd name="connsiteY1" fmla="*/ 9 h 112535"/>
                <a:gd name="connsiteX2" fmla="*/ 452292 w 860341"/>
                <a:gd name="connsiteY2" fmla="*/ 9 h 112535"/>
                <a:gd name="connsiteX3" fmla="*/ 59034 w 860341"/>
                <a:gd name="connsiteY3" fmla="*/ 9 h 112535"/>
                <a:gd name="connsiteX4" fmla="*/ 50916 w 860341"/>
                <a:gd name="connsiteY4" fmla="*/ 128 h 112535"/>
                <a:gd name="connsiteX5" fmla="*/ 579 w 860341"/>
                <a:gd name="connsiteY5" fmla="*/ 41755 h 112535"/>
                <a:gd name="connsiteX6" fmla="*/ 1687 w 860341"/>
                <a:gd name="connsiteY6" fmla="*/ 65934 h 112535"/>
                <a:gd name="connsiteX7" fmla="*/ 28744 w 860341"/>
                <a:gd name="connsiteY7" fmla="*/ 105214 h 112535"/>
                <a:gd name="connsiteX8" fmla="*/ 38885 w 860341"/>
                <a:gd name="connsiteY8" fmla="*/ 102586 h 112535"/>
                <a:gd name="connsiteX9" fmla="*/ 55477 w 860341"/>
                <a:gd name="connsiteY9" fmla="*/ 78333 h 112535"/>
                <a:gd name="connsiteX10" fmla="*/ 175221 w 860341"/>
                <a:gd name="connsiteY10" fmla="*/ 30064 h 112535"/>
                <a:gd name="connsiteX11" fmla="*/ 272927 w 860341"/>
                <a:gd name="connsiteY11" fmla="*/ 106070 h 112535"/>
                <a:gd name="connsiteX12" fmla="*/ 282625 w 860341"/>
                <a:gd name="connsiteY12" fmla="*/ 112535 h 112535"/>
                <a:gd name="connsiteX13" fmla="*/ 852946 w 860341"/>
                <a:gd name="connsiteY13" fmla="*/ 112535 h 112535"/>
                <a:gd name="connsiteX14" fmla="*/ 860341 w 860341"/>
                <a:gd name="connsiteY14" fmla="*/ 105184 h 112535"/>
                <a:gd name="connsiteX15" fmla="*/ 860208 w 860341"/>
                <a:gd name="connsiteY15" fmla="*/ 9442 h 11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0341" h="112535">
                  <a:moveTo>
                    <a:pt x="860208" y="9442"/>
                  </a:moveTo>
                  <a:cubicBezTo>
                    <a:pt x="860208" y="24"/>
                    <a:pt x="860208" y="9"/>
                    <a:pt x="850702" y="9"/>
                  </a:cubicBezTo>
                  <a:cubicBezTo>
                    <a:pt x="717894" y="9"/>
                    <a:pt x="585086" y="9"/>
                    <a:pt x="452292" y="9"/>
                  </a:cubicBezTo>
                  <a:cubicBezTo>
                    <a:pt x="321211" y="9"/>
                    <a:pt x="190130" y="9"/>
                    <a:pt x="59034" y="9"/>
                  </a:cubicBezTo>
                  <a:cubicBezTo>
                    <a:pt x="56333" y="9"/>
                    <a:pt x="53617" y="-50"/>
                    <a:pt x="50916" y="128"/>
                  </a:cubicBezTo>
                  <a:cubicBezTo>
                    <a:pt x="24685" y="1781"/>
                    <a:pt x="3856" y="18963"/>
                    <a:pt x="579" y="41755"/>
                  </a:cubicBezTo>
                  <a:cubicBezTo>
                    <a:pt x="-587" y="49859"/>
                    <a:pt x="122" y="57977"/>
                    <a:pt x="1687" y="65934"/>
                  </a:cubicBezTo>
                  <a:cubicBezTo>
                    <a:pt x="4993" y="82865"/>
                    <a:pt x="13304" y="96490"/>
                    <a:pt x="28744" y="105214"/>
                  </a:cubicBezTo>
                  <a:cubicBezTo>
                    <a:pt x="33202" y="107723"/>
                    <a:pt x="36125" y="108550"/>
                    <a:pt x="38885" y="102586"/>
                  </a:cubicBezTo>
                  <a:cubicBezTo>
                    <a:pt x="43018" y="93685"/>
                    <a:pt x="49085" y="85832"/>
                    <a:pt x="55477" y="78333"/>
                  </a:cubicBezTo>
                  <a:cubicBezTo>
                    <a:pt x="86978" y="41459"/>
                    <a:pt x="126952" y="24218"/>
                    <a:pt x="175221" y="30064"/>
                  </a:cubicBezTo>
                  <a:cubicBezTo>
                    <a:pt x="222443" y="35791"/>
                    <a:pt x="253191" y="64413"/>
                    <a:pt x="272927" y="106070"/>
                  </a:cubicBezTo>
                  <a:cubicBezTo>
                    <a:pt x="275126" y="110734"/>
                    <a:pt x="277355" y="112550"/>
                    <a:pt x="282625" y="112535"/>
                  </a:cubicBezTo>
                  <a:cubicBezTo>
                    <a:pt x="472737" y="112388"/>
                    <a:pt x="662849" y="112388"/>
                    <a:pt x="852946" y="112535"/>
                  </a:cubicBezTo>
                  <a:cubicBezTo>
                    <a:pt x="858732" y="112535"/>
                    <a:pt x="860385" y="111015"/>
                    <a:pt x="860341" y="105184"/>
                  </a:cubicBezTo>
                  <a:cubicBezTo>
                    <a:pt x="860060" y="73285"/>
                    <a:pt x="860208" y="41356"/>
                    <a:pt x="860208" y="944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3BC51C-FC99-4E1D-8490-3AAD922C7E7E}"/>
                </a:ext>
              </a:extLst>
            </p:cNvPr>
            <p:cNvSpPr/>
            <p:nvPr/>
          </p:nvSpPr>
          <p:spPr>
            <a:xfrm>
              <a:off x="7124411" y="1933130"/>
              <a:ext cx="390646" cy="55211"/>
            </a:xfrm>
            <a:custGeom>
              <a:avLst/>
              <a:gdLst>
                <a:gd name="connsiteX0" fmla="*/ 386886 w 390646"/>
                <a:gd name="connsiteY0" fmla="*/ 54931 h 55211"/>
                <a:gd name="connsiteX1" fmla="*/ 390458 w 390646"/>
                <a:gd name="connsiteY1" fmla="*/ 45808 h 55211"/>
                <a:gd name="connsiteX2" fmla="*/ 390458 w 390646"/>
                <a:gd name="connsiteY2" fmla="*/ 9407 h 55211"/>
                <a:gd name="connsiteX3" fmla="*/ 386886 w 390646"/>
                <a:gd name="connsiteY3" fmla="*/ 284 h 55211"/>
                <a:gd name="connsiteX4" fmla="*/ 387063 w 390646"/>
                <a:gd name="connsiteY4" fmla="*/ 476 h 55211"/>
                <a:gd name="connsiteX5" fmla="*/ 378266 w 390646"/>
                <a:gd name="connsiteY5" fmla="*/ 18 h 55211"/>
                <a:gd name="connsiteX6" fmla="*/ 30857 w 390646"/>
                <a:gd name="connsiteY6" fmla="*/ 4 h 55211"/>
                <a:gd name="connsiteX7" fmla="*/ 24952 w 390646"/>
                <a:gd name="connsiteY7" fmla="*/ 33 h 55211"/>
                <a:gd name="connsiteX8" fmla="*/ 2913 w 390646"/>
                <a:gd name="connsiteY8" fmla="*/ 14603 h 55211"/>
                <a:gd name="connsiteX9" fmla="*/ 27845 w 390646"/>
                <a:gd name="connsiteY9" fmla="*/ 55211 h 55211"/>
                <a:gd name="connsiteX10" fmla="*/ 364921 w 390646"/>
                <a:gd name="connsiteY10" fmla="*/ 54946 h 55211"/>
                <a:gd name="connsiteX11" fmla="*/ 387034 w 390646"/>
                <a:gd name="connsiteY11" fmla="*/ 54768 h 55211"/>
                <a:gd name="connsiteX12" fmla="*/ 386886 w 390646"/>
                <a:gd name="connsiteY12" fmla="*/ 54931 h 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646" h="55211">
                  <a:moveTo>
                    <a:pt x="386886" y="54931"/>
                  </a:moveTo>
                  <a:cubicBezTo>
                    <a:pt x="389927" y="52613"/>
                    <a:pt x="390399" y="49262"/>
                    <a:pt x="390458" y="45808"/>
                  </a:cubicBezTo>
                  <a:cubicBezTo>
                    <a:pt x="390709" y="33674"/>
                    <a:pt x="390709" y="21541"/>
                    <a:pt x="390458" y="9407"/>
                  </a:cubicBezTo>
                  <a:cubicBezTo>
                    <a:pt x="390385" y="5938"/>
                    <a:pt x="389942" y="2602"/>
                    <a:pt x="386886" y="284"/>
                  </a:cubicBezTo>
                  <a:cubicBezTo>
                    <a:pt x="386886" y="284"/>
                    <a:pt x="387063" y="476"/>
                    <a:pt x="387063" y="476"/>
                  </a:cubicBezTo>
                  <a:cubicBezTo>
                    <a:pt x="384126" y="314"/>
                    <a:pt x="381203" y="18"/>
                    <a:pt x="378266" y="18"/>
                  </a:cubicBezTo>
                  <a:cubicBezTo>
                    <a:pt x="262463" y="-11"/>
                    <a:pt x="146660" y="4"/>
                    <a:pt x="30857" y="4"/>
                  </a:cubicBezTo>
                  <a:cubicBezTo>
                    <a:pt x="28893" y="4"/>
                    <a:pt x="26915" y="-11"/>
                    <a:pt x="24952" y="33"/>
                  </a:cubicBezTo>
                  <a:cubicBezTo>
                    <a:pt x="14516" y="225"/>
                    <a:pt x="7238" y="5421"/>
                    <a:pt x="2913" y="14603"/>
                  </a:cubicBezTo>
                  <a:cubicBezTo>
                    <a:pt x="-6135" y="33807"/>
                    <a:pt x="6928" y="55300"/>
                    <a:pt x="27845" y="55211"/>
                  </a:cubicBezTo>
                  <a:cubicBezTo>
                    <a:pt x="140209" y="54680"/>
                    <a:pt x="252558" y="54960"/>
                    <a:pt x="364921" y="54946"/>
                  </a:cubicBezTo>
                  <a:cubicBezTo>
                    <a:pt x="372287" y="54946"/>
                    <a:pt x="379668" y="54827"/>
                    <a:pt x="387034" y="54768"/>
                  </a:cubicBezTo>
                  <a:lnTo>
                    <a:pt x="386886" y="54931"/>
                  </a:ln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B51881-B6CD-4C71-B52D-851164D8236A}"/>
                </a:ext>
              </a:extLst>
            </p:cNvPr>
            <p:cNvSpPr/>
            <p:nvPr/>
          </p:nvSpPr>
          <p:spPr>
            <a:xfrm>
              <a:off x="8471673" y="1592354"/>
              <a:ext cx="438870" cy="627068"/>
            </a:xfrm>
            <a:custGeom>
              <a:avLst/>
              <a:gdLst>
                <a:gd name="connsiteX0" fmla="*/ 420124 w 438870"/>
                <a:gd name="connsiteY0" fmla="*/ 392829 h 627068"/>
                <a:gd name="connsiteX1" fmla="*/ 352088 w 438870"/>
                <a:gd name="connsiteY1" fmla="*/ 284303 h 627068"/>
                <a:gd name="connsiteX2" fmla="*/ 296349 w 438870"/>
                <a:gd name="connsiteY2" fmla="*/ 192458 h 627068"/>
                <a:gd name="connsiteX3" fmla="*/ 281972 w 438870"/>
                <a:gd name="connsiteY3" fmla="*/ 177947 h 627068"/>
                <a:gd name="connsiteX4" fmla="*/ 7912 w 438870"/>
                <a:gd name="connsiteY4" fmla="*/ 3379 h 627068"/>
                <a:gd name="connsiteX5" fmla="*/ 177 w 438870"/>
                <a:gd name="connsiteY5" fmla="*/ 14 h 627068"/>
                <a:gd name="connsiteX6" fmla="*/ 177 w 438870"/>
                <a:gd name="connsiteY6" fmla="*/ 8000 h 627068"/>
                <a:gd name="connsiteX7" fmla="*/ 0 w 438870"/>
                <a:gd name="connsiteY7" fmla="*/ 617792 h 627068"/>
                <a:gd name="connsiteX8" fmla="*/ 9374 w 438870"/>
                <a:gd name="connsiteY8" fmla="*/ 627003 h 627068"/>
                <a:gd name="connsiteX9" fmla="*/ 77822 w 438870"/>
                <a:gd name="connsiteY9" fmla="*/ 625719 h 627068"/>
                <a:gd name="connsiteX10" fmla="*/ 84967 w 438870"/>
                <a:gd name="connsiteY10" fmla="*/ 620966 h 627068"/>
                <a:gd name="connsiteX11" fmla="*/ 105204 w 438870"/>
                <a:gd name="connsiteY11" fmla="*/ 592151 h 627068"/>
                <a:gd name="connsiteX12" fmla="*/ 208623 w 438870"/>
                <a:gd name="connsiteY12" fmla="*/ 553344 h 627068"/>
                <a:gd name="connsiteX13" fmla="*/ 309561 w 438870"/>
                <a:gd name="connsiteY13" fmla="*/ 621571 h 627068"/>
                <a:gd name="connsiteX14" fmla="*/ 317665 w 438870"/>
                <a:gd name="connsiteY14" fmla="*/ 626959 h 627068"/>
                <a:gd name="connsiteX15" fmla="*/ 393642 w 438870"/>
                <a:gd name="connsiteY15" fmla="*/ 627047 h 627068"/>
                <a:gd name="connsiteX16" fmla="*/ 434236 w 438870"/>
                <a:gd name="connsiteY16" fmla="*/ 603577 h 627068"/>
                <a:gd name="connsiteX17" fmla="*/ 438871 w 438870"/>
                <a:gd name="connsiteY17" fmla="*/ 594558 h 627068"/>
                <a:gd name="connsiteX18" fmla="*/ 438871 w 438870"/>
                <a:gd name="connsiteY18" fmla="*/ 433954 h 627068"/>
                <a:gd name="connsiteX19" fmla="*/ 420124 w 438870"/>
                <a:gd name="connsiteY19" fmla="*/ 392829 h 627068"/>
                <a:gd name="connsiteX20" fmla="*/ 327171 w 438870"/>
                <a:gd name="connsiteY20" fmla="*/ 369078 h 627068"/>
                <a:gd name="connsiteX21" fmla="*/ 316189 w 438870"/>
                <a:gd name="connsiteY21" fmla="*/ 370008 h 627068"/>
                <a:gd name="connsiteX22" fmla="*/ 202556 w 438870"/>
                <a:gd name="connsiteY22" fmla="*/ 370052 h 627068"/>
                <a:gd name="connsiteX23" fmla="*/ 90399 w 438870"/>
                <a:gd name="connsiteY23" fmla="*/ 370052 h 627068"/>
                <a:gd name="connsiteX24" fmla="*/ 57023 w 438870"/>
                <a:gd name="connsiteY24" fmla="*/ 338300 h 627068"/>
                <a:gd name="connsiteX25" fmla="*/ 57097 w 438870"/>
                <a:gd name="connsiteY25" fmla="*/ 222659 h 627068"/>
                <a:gd name="connsiteX26" fmla="*/ 60197 w 438870"/>
                <a:gd name="connsiteY26" fmla="*/ 207632 h 627068"/>
                <a:gd name="connsiteX27" fmla="*/ 73527 w 438870"/>
                <a:gd name="connsiteY27" fmla="*/ 199012 h 627068"/>
                <a:gd name="connsiteX28" fmla="*/ 215915 w 438870"/>
                <a:gd name="connsiteY28" fmla="*/ 199410 h 627068"/>
                <a:gd name="connsiteX29" fmla="*/ 236477 w 438870"/>
                <a:gd name="connsiteY29" fmla="*/ 200990 h 627068"/>
                <a:gd name="connsiteX30" fmla="*/ 265734 w 438870"/>
                <a:gd name="connsiteY30" fmla="*/ 219914 h 627068"/>
                <a:gd name="connsiteX31" fmla="*/ 318683 w 438870"/>
                <a:gd name="connsiteY31" fmla="*/ 311715 h 627068"/>
                <a:gd name="connsiteX32" fmla="*/ 334581 w 438870"/>
                <a:gd name="connsiteY32" fmla="*/ 343245 h 627068"/>
                <a:gd name="connsiteX33" fmla="*/ 337681 w 438870"/>
                <a:gd name="connsiteY33" fmla="*/ 355290 h 627068"/>
                <a:gd name="connsiteX34" fmla="*/ 327171 w 438870"/>
                <a:gd name="connsiteY34" fmla="*/ 369078 h 627068"/>
                <a:gd name="connsiteX35" fmla="*/ 407975 w 438870"/>
                <a:gd name="connsiteY35" fmla="*/ 590912 h 627068"/>
                <a:gd name="connsiteX36" fmla="*/ 392859 w 438870"/>
                <a:gd name="connsiteY36" fmla="*/ 602750 h 627068"/>
                <a:gd name="connsiteX37" fmla="*/ 376755 w 438870"/>
                <a:gd name="connsiteY37" fmla="*/ 591059 h 627068"/>
                <a:gd name="connsiteX38" fmla="*/ 377079 w 438870"/>
                <a:gd name="connsiteY38" fmla="*/ 552104 h 627068"/>
                <a:gd name="connsiteX39" fmla="*/ 386719 w 438870"/>
                <a:gd name="connsiteY39" fmla="*/ 535837 h 627068"/>
                <a:gd name="connsiteX40" fmla="*/ 408152 w 438870"/>
                <a:gd name="connsiteY40" fmla="*/ 549019 h 627068"/>
                <a:gd name="connsiteX41" fmla="*/ 408359 w 438870"/>
                <a:gd name="connsiteY41" fmla="*/ 551218 h 627068"/>
                <a:gd name="connsiteX42" fmla="*/ 408374 w 438870"/>
                <a:gd name="connsiteY42" fmla="*/ 570334 h 627068"/>
                <a:gd name="connsiteX43" fmla="*/ 408063 w 438870"/>
                <a:gd name="connsiteY43" fmla="*/ 570334 h 627068"/>
                <a:gd name="connsiteX44" fmla="*/ 407975 w 438870"/>
                <a:gd name="connsiteY44" fmla="*/ 590912 h 6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8870" h="627068">
                  <a:moveTo>
                    <a:pt x="420124" y="392829"/>
                  </a:moveTo>
                  <a:cubicBezTo>
                    <a:pt x="397229" y="356796"/>
                    <a:pt x="374437" y="320675"/>
                    <a:pt x="352088" y="284303"/>
                  </a:cubicBezTo>
                  <a:cubicBezTo>
                    <a:pt x="333341" y="253791"/>
                    <a:pt x="313916" y="223693"/>
                    <a:pt x="296349" y="192458"/>
                  </a:cubicBezTo>
                  <a:cubicBezTo>
                    <a:pt x="292925" y="186361"/>
                    <a:pt x="287876" y="181711"/>
                    <a:pt x="281972" y="177947"/>
                  </a:cubicBezTo>
                  <a:cubicBezTo>
                    <a:pt x="190614" y="119758"/>
                    <a:pt x="99285" y="61539"/>
                    <a:pt x="7912" y="3379"/>
                  </a:cubicBezTo>
                  <a:cubicBezTo>
                    <a:pt x="5728" y="1992"/>
                    <a:pt x="3838" y="-193"/>
                    <a:pt x="177" y="14"/>
                  </a:cubicBezTo>
                  <a:cubicBezTo>
                    <a:pt x="177" y="2730"/>
                    <a:pt x="177" y="5357"/>
                    <a:pt x="177" y="8000"/>
                  </a:cubicBezTo>
                  <a:cubicBezTo>
                    <a:pt x="177" y="211264"/>
                    <a:pt x="222" y="414528"/>
                    <a:pt x="0" y="617792"/>
                  </a:cubicBezTo>
                  <a:cubicBezTo>
                    <a:pt x="-15" y="625365"/>
                    <a:pt x="1993" y="627165"/>
                    <a:pt x="9374" y="627003"/>
                  </a:cubicBezTo>
                  <a:cubicBezTo>
                    <a:pt x="32195" y="626486"/>
                    <a:pt x="54986" y="624774"/>
                    <a:pt x="77822" y="625719"/>
                  </a:cubicBezTo>
                  <a:cubicBezTo>
                    <a:pt x="81675" y="625881"/>
                    <a:pt x="83372" y="624243"/>
                    <a:pt x="84967" y="620966"/>
                  </a:cubicBezTo>
                  <a:cubicBezTo>
                    <a:pt x="90162" y="610308"/>
                    <a:pt x="97027" y="600743"/>
                    <a:pt x="105204" y="592151"/>
                  </a:cubicBezTo>
                  <a:cubicBezTo>
                    <a:pt x="133384" y="562540"/>
                    <a:pt x="168634" y="551041"/>
                    <a:pt x="208623" y="553344"/>
                  </a:cubicBezTo>
                  <a:cubicBezTo>
                    <a:pt x="255593" y="556030"/>
                    <a:pt x="290046" y="578113"/>
                    <a:pt x="309561" y="621571"/>
                  </a:cubicBezTo>
                  <a:cubicBezTo>
                    <a:pt x="311362" y="625601"/>
                    <a:pt x="313325" y="626988"/>
                    <a:pt x="317665" y="626959"/>
                  </a:cubicBezTo>
                  <a:cubicBezTo>
                    <a:pt x="342995" y="626767"/>
                    <a:pt x="368341" y="626309"/>
                    <a:pt x="393642" y="627047"/>
                  </a:cubicBezTo>
                  <a:cubicBezTo>
                    <a:pt x="412507" y="627594"/>
                    <a:pt x="424272" y="617452"/>
                    <a:pt x="434236" y="603577"/>
                  </a:cubicBezTo>
                  <a:cubicBezTo>
                    <a:pt x="436184" y="600861"/>
                    <a:pt x="437350" y="597569"/>
                    <a:pt x="438871" y="594558"/>
                  </a:cubicBezTo>
                  <a:cubicBezTo>
                    <a:pt x="438871" y="541018"/>
                    <a:pt x="438871" y="487493"/>
                    <a:pt x="438871" y="433954"/>
                  </a:cubicBezTo>
                  <a:cubicBezTo>
                    <a:pt x="433084" y="420034"/>
                    <a:pt x="428316" y="405730"/>
                    <a:pt x="420124" y="392829"/>
                  </a:cubicBezTo>
                  <a:close/>
                  <a:moveTo>
                    <a:pt x="327171" y="369078"/>
                  </a:moveTo>
                  <a:cubicBezTo>
                    <a:pt x="323599" y="369830"/>
                    <a:pt x="319850" y="369993"/>
                    <a:pt x="316189" y="370008"/>
                  </a:cubicBezTo>
                  <a:cubicBezTo>
                    <a:pt x="278311" y="370067"/>
                    <a:pt x="240433" y="370052"/>
                    <a:pt x="202556" y="370052"/>
                  </a:cubicBezTo>
                  <a:cubicBezTo>
                    <a:pt x="165165" y="370052"/>
                    <a:pt x="127789" y="370067"/>
                    <a:pt x="90399" y="370052"/>
                  </a:cubicBezTo>
                  <a:cubicBezTo>
                    <a:pt x="67932" y="370037"/>
                    <a:pt x="57378" y="360826"/>
                    <a:pt x="57023" y="338300"/>
                  </a:cubicBezTo>
                  <a:cubicBezTo>
                    <a:pt x="56418" y="299758"/>
                    <a:pt x="56905" y="261216"/>
                    <a:pt x="57097" y="222659"/>
                  </a:cubicBezTo>
                  <a:cubicBezTo>
                    <a:pt x="57127" y="217523"/>
                    <a:pt x="57938" y="212386"/>
                    <a:pt x="60197" y="207632"/>
                  </a:cubicBezTo>
                  <a:cubicBezTo>
                    <a:pt x="62869" y="202023"/>
                    <a:pt x="67076" y="198997"/>
                    <a:pt x="73527" y="199012"/>
                  </a:cubicBezTo>
                  <a:cubicBezTo>
                    <a:pt x="120984" y="199189"/>
                    <a:pt x="168457" y="199292"/>
                    <a:pt x="215915" y="199410"/>
                  </a:cubicBezTo>
                  <a:cubicBezTo>
                    <a:pt x="222808" y="199425"/>
                    <a:pt x="229657" y="199868"/>
                    <a:pt x="236477" y="200990"/>
                  </a:cubicBezTo>
                  <a:cubicBezTo>
                    <a:pt x="249024" y="203042"/>
                    <a:pt x="258767" y="207367"/>
                    <a:pt x="265734" y="219914"/>
                  </a:cubicBezTo>
                  <a:cubicBezTo>
                    <a:pt x="282872" y="250780"/>
                    <a:pt x="301649" y="280760"/>
                    <a:pt x="318683" y="311715"/>
                  </a:cubicBezTo>
                  <a:cubicBezTo>
                    <a:pt x="324367" y="322033"/>
                    <a:pt x="329961" y="332381"/>
                    <a:pt x="334581" y="343245"/>
                  </a:cubicBezTo>
                  <a:cubicBezTo>
                    <a:pt x="336235" y="347127"/>
                    <a:pt x="337475" y="351083"/>
                    <a:pt x="337681" y="355290"/>
                  </a:cubicBezTo>
                  <a:cubicBezTo>
                    <a:pt x="338050" y="362627"/>
                    <a:pt x="334434" y="367542"/>
                    <a:pt x="327171" y="369078"/>
                  </a:cubicBezTo>
                  <a:close/>
                  <a:moveTo>
                    <a:pt x="407975" y="590912"/>
                  </a:moveTo>
                  <a:cubicBezTo>
                    <a:pt x="407429" y="599783"/>
                    <a:pt x="403443" y="602676"/>
                    <a:pt x="392859" y="602750"/>
                  </a:cubicBezTo>
                  <a:cubicBezTo>
                    <a:pt x="383855" y="602809"/>
                    <a:pt x="376961" y="598292"/>
                    <a:pt x="376755" y="591059"/>
                  </a:cubicBezTo>
                  <a:cubicBezTo>
                    <a:pt x="376386" y="578084"/>
                    <a:pt x="376415" y="565064"/>
                    <a:pt x="377079" y="552104"/>
                  </a:cubicBezTo>
                  <a:cubicBezTo>
                    <a:pt x="377419" y="545446"/>
                    <a:pt x="379810" y="538892"/>
                    <a:pt x="386719" y="535837"/>
                  </a:cubicBezTo>
                  <a:cubicBezTo>
                    <a:pt x="396668" y="531423"/>
                    <a:pt x="406632" y="537667"/>
                    <a:pt x="408152" y="549019"/>
                  </a:cubicBezTo>
                  <a:cubicBezTo>
                    <a:pt x="408255" y="549742"/>
                    <a:pt x="408359" y="550480"/>
                    <a:pt x="408359" y="551218"/>
                  </a:cubicBezTo>
                  <a:cubicBezTo>
                    <a:pt x="408374" y="557595"/>
                    <a:pt x="408374" y="563972"/>
                    <a:pt x="408374" y="570334"/>
                  </a:cubicBezTo>
                  <a:cubicBezTo>
                    <a:pt x="408270" y="570334"/>
                    <a:pt x="408167" y="570334"/>
                    <a:pt x="408063" y="570334"/>
                  </a:cubicBezTo>
                  <a:cubicBezTo>
                    <a:pt x="408049" y="577198"/>
                    <a:pt x="408388" y="584077"/>
                    <a:pt x="407975" y="59091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14C447-BF8E-4537-9C59-CC20E5E97C3D}"/>
                </a:ext>
              </a:extLst>
            </p:cNvPr>
            <p:cNvSpPr/>
            <p:nvPr/>
          </p:nvSpPr>
          <p:spPr>
            <a:xfrm>
              <a:off x="7021368" y="1567879"/>
              <a:ext cx="1409519" cy="512651"/>
            </a:xfrm>
            <a:custGeom>
              <a:avLst/>
              <a:gdLst>
                <a:gd name="connsiteX0" fmla="*/ 1409431 w 1409519"/>
                <a:gd name="connsiteY0" fmla="*/ 7440 h 512651"/>
                <a:gd name="connsiteX1" fmla="*/ 1402124 w 1409519"/>
                <a:gd name="connsiteY1" fmla="*/ 59 h 512651"/>
                <a:gd name="connsiteX2" fmla="*/ 496794 w 1409519"/>
                <a:gd name="connsiteY2" fmla="*/ 0 h 512651"/>
                <a:gd name="connsiteX3" fmla="*/ 489782 w 1409519"/>
                <a:gd name="connsiteY3" fmla="*/ 7602 h 512651"/>
                <a:gd name="connsiteX4" fmla="*/ 490004 w 1409519"/>
                <a:gd name="connsiteY4" fmla="*/ 102621 h 512651"/>
                <a:gd name="connsiteX5" fmla="*/ 483022 w 1409519"/>
                <a:gd name="connsiteY5" fmla="*/ 109574 h 512651"/>
                <a:gd name="connsiteX6" fmla="*/ 398173 w 1409519"/>
                <a:gd name="connsiteY6" fmla="*/ 109441 h 512651"/>
                <a:gd name="connsiteX7" fmla="*/ 205596 w 1409519"/>
                <a:gd name="connsiteY7" fmla="*/ 109456 h 512651"/>
                <a:gd name="connsiteX8" fmla="*/ 180192 w 1409519"/>
                <a:gd name="connsiteY8" fmla="*/ 125915 h 512651"/>
                <a:gd name="connsiteX9" fmla="*/ 206172 w 1409519"/>
                <a:gd name="connsiteY9" fmla="*/ 164870 h 512651"/>
                <a:gd name="connsiteX10" fmla="*/ 482121 w 1409519"/>
                <a:gd name="connsiteY10" fmla="*/ 164766 h 512651"/>
                <a:gd name="connsiteX11" fmla="*/ 490033 w 1409519"/>
                <a:gd name="connsiteY11" fmla="*/ 172310 h 512651"/>
                <a:gd name="connsiteX12" fmla="*/ 489856 w 1409519"/>
                <a:gd name="connsiteY12" fmla="*/ 223871 h 512651"/>
                <a:gd name="connsiteX13" fmla="*/ 480409 w 1409519"/>
                <a:gd name="connsiteY13" fmla="*/ 233230 h 512651"/>
                <a:gd name="connsiteX14" fmla="*/ 33272 w 1409519"/>
                <a:gd name="connsiteY14" fmla="*/ 233008 h 512651"/>
                <a:gd name="connsiteX15" fmla="*/ 0 w 1409519"/>
                <a:gd name="connsiteY15" fmla="*/ 253615 h 512651"/>
                <a:gd name="connsiteX16" fmla="*/ 0 w 1409519"/>
                <a:gd name="connsiteY16" fmla="*/ 268347 h 512651"/>
                <a:gd name="connsiteX17" fmla="*/ 33287 w 1409519"/>
                <a:gd name="connsiteY17" fmla="*/ 288939 h 512651"/>
                <a:gd name="connsiteX18" fmla="*/ 481797 w 1409519"/>
                <a:gd name="connsiteY18" fmla="*/ 288585 h 512651"/>
                <a:gd name="connsiteX19" fmla="*/ 490063 w 1409519"/>
                <a:gd name="connsiteY19" fmla="*/ 296527 h 512651"/>
                <a:gd name="connsiteX20" fmla="*/ 490092 w 1409519"/>
                <a:gd name="connsiteY20" fmla="*/ 365521 h 512651"/>
                <a:gd name="connsiteX21" fmla="*/ 763532 w 1409519"/>
                <a:gd name="connsiteY21" fmla="*/ 365241 h 512651"/>
                <a:gd name="connsiteX22" fmla="*/ 787416 w 1409519"/>
                <a:gd name="connsiteY22" fmla="*/ 407163 h 512651"/>
                <a:gd name="connsiteX23" fmla="*/ 763517 w 1409519"/>
                <a:gd name="connsiteY23" fmla="*/ 420064 h 512651"/>
                <a:gd name="connsiteX24" fmla="*/ 607165 w 1409519"/>
                <a:gd name="connsiteY24" fmla="*/ 420005 h 512651"/>
                <a:gd name="connsiteX25" fmla="*/ 490078 w 1409519"/>
                <a:gd name="connsiteY25" fmla="*/ 420183 h 512651"/>
                <a:gd name="connsiteX26" fmla="*/ 489723 w 1409519"/>
                <a:gd name="connsiteY26" fmla="*/ 505444 h 512651"/>
                <a:gd name="connsiteX27" fmla="*/ 497296 w 1409519"/>
                <a:gd name="connsiteY27" fmla="*/ 512648 h 512651"/>
                <a:gd name="connsiteX28" fmla="*/ 563707 w 1409519"/>
                <a:gd name="connsiteY28" fmla="*/ 512530 h 512651"/>
                <a:gd name="connsiteX29" fmla="*/ 1400427 w 1409519"/>
                <a:gd name="connsiteY29" fmla="*/ 512604 h 512651"/>
                <a:gd name="connsiteX30" fmla="*/ 1409519 w 1409519"/>
                <a:gd name="connsiteY30" fmla="*/ 504603 h 512651"/>
                <a:gd name="connsiteX31" fmla="*/ 1409431 w 1409519"/>
                <a:gd name="connsiteY31" fmla="*/ 7440 h 512651"/>
                <a:gd name="connsiteX32" fmla="*/ 489901 w 1409519"/>
                <a:gd name="connsiteY32" fmla="*/ 281558 h 512651"/>
                <a:gd name="connsiteX33" fmla="*/ 489886 w 1409519"/>
                <a:gd name="connsiteY33" fmla="*/ 240345 h 512651"/>
                <a:gd name="connsiteX34" fmla="*/ 496632 w 1409519"/>
                <a:gd name="connsiteY34" fmla="*/ 233924 h 512651"/>
                <a:gd name="connsiteX35" fmla="*/ 580698 w 1409519"/>
                <a:gd name="connsiteY35" fmla="*/ 234027 h 512651"/>
                <a:gd name="connsiteX36" fmla="*/ 660335 w 1409519"/>
                <a:gd name="connsiteY36" fmla="*/ 233938 h 512651"/>
                <a:gd name="connsiteX37" fmla="*/ 684249 w 1409519"/>
                <a:gd name="connsiteY37" fmla="*/ 246707 h 512651"/>
                <a:gd name="connsiteX38" fmla="*/ 683806 w 1409519"/>
                <a:gd name="connsiteY38" fmla="*/ 276156 h 512651"/>
                <a:gd name="connsiteX39" fmla="*/ 660926 w 1409519"/>
                <a:gd name="connsiteY39" fmla="*/ 288113 h 512651"/>
                <a:gd name="connsiteX40" fmla="*/ 557700 w 1409519"/>
                <a:gd name="connsiteY40" fmla="*/ 288053 h 512651"/>
                <a:gd name="connsiteX41" fmla="*/ 496499 w 1409519"/>
                <a:gd name="connsiteY41" fmla="*/ 288157 h 512651"/>
                <a:gd name="connsiteX42" fmla="*/ 489901 w 1409519"/>
                <a:gd name="connsiteY42" fmla="*/ 281558 h 512651"/>
                <a:gd name="connsiteX43" fmla="*/ 500042 w 1409519"/>
                <a:gd name="connsiteY43" fmla="*/ 164250 h 512651"/>
                <a:gd name="connsiteX44" fmla="*/ 490033 w 1409519"/>
                <a:gd name="connsiteY44" fmla="*/ 153961 h 512651"/>
                <a:gd name="connsiteX45" fmla="*/ 489841 w 1409519"/>
                <a:gd name="connsiteY45" fmla="*/ 119360 h 512651"/>
                <a:gd name="connsiteX46" fmla="*/ 498949 w 1409519"/>
                <a:gd name="connsiteY46" fmla="*/ 109972 h 512651"/>
                <a:gd name="connsiteX47" fmla="*/ 669355 w 1409519"/>
                <a:gd name="connsiteY47" fmla="*/ 110179 h 512651"/>
                <a:gd name="connsiteX48" fmla="*/ 838284 w 1409519"/>
                <a:gd name="connsiteY48" fmla="*/ 109869 h 512651"/>
                <a:gd name="connsiteX49" fmla="*/ 862522 w 1409519"/>
                <a:gd name="connsiteY49" fmla="*/ 151496 h 512651"/>
                <a:gd name="connsiteX50" fmla="*/ 842328 w 1409519"/>
                <a:gd name="connsiteY50" fmla="*/ 164206 h 512651"/>
                <a:gd name="connsiteX51" fmla="*/ 835686 w 1409519"/>
                <a:gd name="connsiteY51" fmla="*/ 164279 h 512651"/>
                <a:gd name="connsiteX52" fmla="*/ 500042 w 1409519"/>
                <a:gd name="connsiteY52" fmla="*/ 164250 h 5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09519" h="512651">
                  <a:moveTo>
                    <a:pt x="1409431" y="7440"/>
                  </a:moveTo>
                  <a:cubicBezTo>
                    <a:pt x="1409431" y="1712"/>
                    <a:pt x="1408029" y="59"/>
                    <a:pt x="1402124" y="59"/>
                  </a:cubicBezTo>
                  <a:cubicBezTo>
                    <a:pt x="1100342" y="192"/>
                    <a:pt x="798561" y="177"/>
                    <a:pt x="496794" y="0"/>
                  </a:cubicBezTo>
                  <a:cubicBezTo>
                    <a:pt x="490506" y="0"/>
                    <a:pt x="489753" y="2303"/>
                    <a:pt x="489782" y="7602"/>
                  </a:cubicBezTo>
                  <a:cubicBezTo>
                    <a:pt x="489989" y="39280"/>
                    <a:pt x="489738" y="70943"/>
                    <a:pt x="490004" y="102621"/>
                  </a:cubicBezTo>
                  <a:cubicBezTo>
                    <a:pt x="490048" y="108157"/>
                    <a:pt x="488528" y="109633"/>
                    <a:pt x="483022" y="109574"/>
                  </a:cubicBezTo>
                  <a:cubicBezTo>
                    <a:pt x="454739" y="109293"/>
                    <a:pt x="426456" y="109441"/>
                    <a:pt x="398173" y="109441"/>
                  </a:cubicBezTo>
                  <a:cubicBezTo>
                    <a:pt x="333976" y="109441"/>
                    <a:pt x="269794" y="109426"/>
                    <a:pt x="205596" y="109456"/>
                  </a:cubicBezTo>
                  <a:cubicBezTo>
                    <a:pt x="193123" y="109456"/>
                    <a:pt x="184547" y="115109"/>
                    <a:pt x="180192" y="125915"/>
                  </a:cubicBezTo>
                  <a:cubicBezTo>
                    <a:pt x="172324" y="145473"/>
                    <a:pt x="185137" y="164855"/>
                    <a:pt x="206172" y="164870"/>
                  </a:cubicBezTo>
                  <a:cubicBezTo>
                    <a:pt x="298150" y="164929"/>
                    <a:pt x="390143" y="164958"/>
                    <a:pt x="482121" y="164766"/>
                  </a:cubicBezTo>
                  <a:cubicBezTo>
                    <a:pt x="488026" y="164752"/>
                    <a:pt x="490211" y="165903"/>
                    <a:pt x="490033" y="172310"/>
                  </a:cubicBezTo>
                  <a:cubicBezTo>
                    <a:pt x="489561" y="189477"/>
                    <a:pt x="489930" y="206674"/>
                    <a:pt x="489856" y="223871"/>
                  </a:cubicBezTo>
                  <a:cubicBezTo>
                    <a:pt x="489812" y="234337"/>
                    <a:pt x="491273" y="233230"/>
                    <a:pt x="480409" y="233230"/>
                  </a:cubicBezTo>
                  <a:cubicBezTo>
                    <a:pt x="331363" y="233259"/>
                    <a:pt x="182318" y="233422"/>
                    <a:pt x="33272" y="233008"/>
                  </a:cubicBezTo>
                  <a:cubicBezTo>
                    <a:pt x="16902" y="232979"/>
                    <a:pt x="5757" y="238145"/>
                    <a:pt x="0" y="253615"/>
                  </a:cubicBezTo>
                  <a:cubicBezTo>
                    <a:pt x="0" y="258531"/>
                    <a:pt x="0" y="263432"/>
                    <a:pt x="0" y="268347"/>
                  </a:cubicBezTo>
                  <a:cubicBezTo>
                    <a:pt x="5786" y="283787"/>
                    <a:pt x="16946" y="288983"/>
                    <a:pt x="33287" y="288939"/>
                  </a:cubicBezTo>
                  <a:cubicBezTo>
                    <a:pt x="182790" y="288541"/>
                    <a:pt x="332293" y="288747"/>
                    <a:pt x="481797" y="288585"/>
                  </a:cubicBezTo>
                  <a:cubicBezTo>
                    <a:pt x="488011" y="288585"/>
                    <a:pt x="490196" y="289722"/>
                    <a:pt x="490063" y="296527"/>
                  </a:cubicBezTo>
                  <a:cubicBezTo>
                    <a:pt x="489650" y="319525"/>
                    <a:pt x="490019" y="342523"/>
                    <a:pt x="490092" y="365521"/>
                  </a:cubicBezTo>
                  <a:cubicBezTo>
                    <a:pt x="581244" y="365521"/>
                    <a:pt x="672395" y="365875"/>
                    <a:pt x="763532" y="365241"/>
                  </a:cubicBezTo>
                  <a:cubicBezTo>
                    <a:pt x="785202" y="365093"/>
                    <a:pt x="798015" y="388224"/>
                    <a:pt x="787416" y="407163"/>
                  </a:cubicBezTo>
                  <a:cubicBezTo>
                    <a:pt x="782235" y="416433"/>
                    <a:pt x="774042" y="420094"/>
                    <a:pt x="763517" y="420064"/>
                  </a:cubicBezTo>
                  <a:cubicBezTo>
                    <a:pt x="711395" y="419917"/>
                    <a:pt x="659287" y="419976"/>
                    <a:pt x="607165" y="420005"/>
                  </a:cubicBezTo>
                  <a:cubicBezTo>
                    <a:pt x="568136" y="420035"/>
                    <a:pt x="529107" y="420123"/>
                    <a:pt x="490078" y="420183"/>
                  </a:cubicBezTo>
                  <a:cubicBezTo>
                    <a:pt x="490004" y="448598"/>
                    <a:pt x="490122" y="477029"/>
                    <a:pt x="489723" y="505444"/>
                  </a:cubicBezTo>
                  <a:cubicBezTo>
                    <a:pt x="489635" y="511570"/>
                    <a:pt x="491775" y="512722"/>
                    <a:pt x="497296" y="512648"/>
                  </a:cubicBezTo>
                  <a:cubicBezTo>
                    <a:pt x="519423" y="512382"/>
                    <a:pt x="541565" y="512530"/>
                    <a:pt x="563707" y="512530"/>
                  </a:cubicBezTo>
                  <a:cubicBezTo>
                    <a:pt x="842609" y="512530"/>
                    <a:pt x="1121525" y="512515"/>
                    <a:pt x="1400427" y="512604"/>
                  </a:cubicBezTo>
                  <a:cubicBezTo>
                    <a:pt x="1406287" y="512604"/>
                    <a:pt x="1409534" y="512353"/>
                    <a:pt x="1409519" y="504603"/>
                  </a:cubicBezTo>
                  <a:cubicBezTo>
                    <a:pt x="1409254" y="338892"/>
                    <a:pt x="1409283" y="173166"/>
                    <a:pt x="1409431" y="7440"/>
                  </a:cubicBezTo>
                  <a:close/>
                  <a:moveTo>
                    <a:pt x="489901" y="281558"/>
                  </a:moveTo>
                  <a:cubicBezTo>
                    <a:pt x="490240" y="267830"/>
                    <a:pt x="490270" y="254073"/>
                    <a:pt x="489886" y="240345"/>
                  </a:cubicBezTo>
                  <a:cubicBezTo>
                    <a:pt x="489738" y="234972"/>
                    <a:pt x="491701" y="233894"/>
                    <a:pt x="496632" y="233924"/>
                  </a:cubicBezTo>
                  <a:cubicBezTo>
                    <a:pt x="524649" y="234130"/>
                    <a:pt x="552666" y="234027"/>
                    <a:pt x="580698" y="234027"/>
                  </a:cubicBezTo>
                  <a:cubicBezTo>
                    <a:pt x="607239" y="234027"/>
                    <a:pt x="633794" y="234204"/>
                    <a:pt x="660335" y="233938"/>
                  </a:cubicBezTo>
                  <a:cubicBezTo>
                    <a:pt x="670905" y="233835"/>
                    <a:pt x="679171" y="237378"/>
                    <a:pt x="684249" y="246707"/>
                  </a:cubicBezTo>
                  <a:cubicBezTo>
                    <a:pt x="689563" y="256464"/>
                    <a:pt x="689460" y="266472"/>
                    <a:pt x="683806" y="276156"/>
                  </a:cubicBezTo>
                  <a:cubicBezTo>
                    <a:pt x="678728" y="284850"/>
                    <a:pt x="670875" y="288157"/>
                    <a:pt x="660926" y="288113"/>
                  </a:cubicBezTo>
                  <a:cubicBezTo>
                    <a:pt x="626517" y="287950"/>
                    <a:pt x="592108" y="288053"/>
                    <a:pt x="557700" y="288053"/>
                  </a:cubicBezTo>
                  <a:cubicBezTo>
                    <a:pt x="537299" y="288053"/>
                    <a:pt x="516899" y="287891"/>
                    <a:pt x="496499" y="288157"/>
                  </a:cubicBezTo>
                  <a:cubicBezTo>
                    <a:pt x="491347" y="288216"/>
                    <a:pt x="489768" y="286710"/>
                    <a:pt x="489901" y="281558"/>
                  </a:cubicBezTo>
                  <a:close/>
                  <a:moveTo>
                    <a:pt x="500042" y="164250"/>
                  </a:moveTo>
                  <a:cubicBezTo>
                    <a:pt x="488218" y="164250"/>
                    <a:pt x="490151" y="165505"/>
                    <a:pt x="490033" y="153961"/>
                  </a:cubicBezTo>
                  <a:cubicBezTo>
                    <a:pt x="489915" y="142418"/>
                    <a:pt x="490461" y="130860"/>
                    <a:pt x="489841" y="119360"/>
                  </a:cubicBezTo>
                  <a:cubicBezTo>
                    <a:pt x="489443" y="112113"/>
                    <a:pt x="491259" y="109913"/>
                    <a:pt x="498949" y="109972"/>
                  </a:cubicBezTo>
                  <a:cubicBezTo>
                    <a:pt x="555751" y="110341"/>
                    <a:pt x="612553" y="110164"/>
                    <a:pt x="669355" y="110179"/>
                  </a:cubicBezTo>
                  <a:cubicBezTo>
                    <a:pt x="725669" y="110179"/>
                    <a:pt x="781984" y="110814"/>
                    <a:pt x="838284" y="109869"/>
                  </a:cubicBezTo>
                  <a:cubicBezTo>
                    <a:pt x="861149" y="109485"/>
                    <a:pt x="872648" y="133649"/>
                    <a:pt x="862522" y="151496"/>
                  </a:cubicBezTo>
                  <a:cubicBezTo>
                    <a:pt x="858108" y="159275"/>
                    <a:pt x="851584" y="163969"/>
                    <a:pt x="842328" y="164206"/>
                  </a:cubicBezTo>
                  <a:cubicBezTo>
                    <a:pt x="840114" y="164265"/>
                    <a:pt x="837900" y="164279"/>
                    <a:pt x="835686" y="164279"/>
                  </a:cubicBezTo>
                  <a:cubicBezTo>
                    <a:pt x="723809" y="164279"/>
                    <a:pt x="611933" y="164294"/>
                    <a:pt x="500042" y="164250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BBFDF9-14C9-4070-A33F-46EC3B1552E3}"/>
                </a:ext>
              </a:extLst>
            </p:cNvPr>
            <p:cNvSpPr/>
            <p:nvPr/>
          </p:nvSpPr>
          <p:spPr>
            <a:xfrm>
              <a:off x="8572385" y="2164925"/>
              <a:ext cx="186165" cy="186109"/>
            </a:xfrm>
            <a:custGeom>
              <a:avLst/>
              <a:gdLst>
                <a:gd name="connsiteX0" fmla="*/ 95141 w 186165"/>
                <a:gd name="connsiteY0" fmla="*/ 7 h 186109"/>
                <a:gd name="connsiteX1" fmla="*/ 4 w 186165"/>
                <a:gd name="connsiteY1" fmla="*/ 91970 h 186109"/>
                <a:gd name="connsiteX2" fmla="*/ 92130 w 186165"/>
                <a:gd name="connsiteY2" fmla="*/ 186103 h 186109"/>
                <a:gd name="connsiteX3" fmla="*/ 186160 w 186165"/>
                <a:gd name="connsiteY3" fmla="*/ 94612 h 186109"/>
                <a:gd name="connsiteX4" fmla="*/ 95141 w 186165"/>
                <a:gd name="connsiteY4" fmla="*/ 7 h 186109"/>
                <a:gd name="connsiteX5" fmla="*/ 92012 w 186165"/>
                <a:gd name="connsiteY5" fmla="*/ 161083 h 186109"/>
                <a:gd name="connsiteX6" fmla="*/ 25099 w 186165"/>
                <a:gd name="connsiteY6" fmla="*/ 90022 h 186109"/>
                <a:gd name="connsiteX7" fmla="*/ 94521 w 186165"/>
                <a:gd name="connsiteY7" fmla="*/ 24968 h 186109"/>
                <a:gd name="connsiteX8" fmla="*/ 161140 w 186165"/>
                <a:gd name="connsiteY8" fmla="*/ 95852 h 186109"/>
                <a:gd name="connsiteX9" fmla="*/ 92012 w 186165"/>
                <a:gd name="connsiteY9" fmla="*/ 161083 h 1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65" h="186109">
                  <a:moveTo>
                    <a:pt x="95141" y="7"/>
                  </a:moveTo>
                  <a:cubicBezTo>
                    <a:pt x="42842" y="-599"/>
                    <a:pt x="506" y="40335"/>
                    <a:pt x="4" y="91970"/>
                  </a:cubicBezTo>
                  <a:cubicBezTo>
                    <a:pt x="-483" y="143664"/>
                    <a:pt x="40451" y="185498"/>
                    <a:pt x="92130" y="186103"/>
                  </a:cubicBezTo>
                  <a:cubicBezTo>
                    <a:pt x="143337" y="186694"/>
                    <a:pt x="185643" y="145524"/>
                    <a:pt x="186160" y="94612"/>
                  </a:cubicBezTo>
                  <a:cubicBezTo>
                    <a:pt x="186691" y="43154"/>
                    <a:pt x="145729" y="582"/>
                    <a:pt x="95141" y="7"/>
                  </a:cubicBezTo>
                  <a:close/>
                  <a:moveTo>
                    <a:pt x="92012" y="161083"/>
                  </a:moveTo>
                  <a:cubicBezTo>
                    <a:pt x="53234" y="160286"/>
                    <a:pt x="24154" y="129420"/>
                    <a:pt x="25099" y="90022"/>
                  </a:cubicBezTo>
                  <a:cubicBezTo>
                    <a:pt x="25955" y="53945"/>
                    <a:pt x="57706" y="24186"/>
                    <a:pt x="94521" y="24968"/>
                  </a:cubicBezTo>
                  <a:cubicBezTo>
                    <a:pt x="132473" y="25765"/>
                    <a:pt x="161996" y="57177"/>
                    <a:pt x="161140" y="95852"/>
                  </a:cubicBezTo>
                  <a:cubicBezTo>
                    <a:pt x="160342" y="132165"/>
                    <a:pt x="128901" y="161836"/>
                    <a:pt x="92012" y="161083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A200B1-13B0-424A-94D9-C3A00936D811}"/>
                </a:ext>
              </a:extLst>
            </p:cNvPr>
            <p:cNvSpPr/>
            <p:nvPr/>
          </p:nvSpPr>
          <p:spPr>
            <a:xfrm>
              <a:off x="7629108" y="2164931"/>
              <a:ext cx="186200" cy="186112"/>
            </a:xfrm>
            <a:custGeom>
              <a:avLst/>
              <a:gdLst>
                <a:gd name="connsiteX0" fmla="*/ 92362 w 186200"/>
                <a:gd name="connsiteY0" fmla="*/ 0 h 186112"/>
                <a:gd name="connsiteX1" fmla="*/ 0 w 186200"/>
                <a:gd name="connsiteY1" fmla="*/ 93233 h 186112"/>
                <a:gd name="connsiteX2" fmla="*/ 93366 w 186200"/>
                <a:gd name="connsiteY2" fmla="*/ 186112 h 186112"/>
                <a:gd name="connsiteX3" fmla="*/ 186200 w 186200"/>
                <a:gd name="connsiteY3" fmla="*/ 92628 h 186112"/>
                <a:gd name="connsiteX4" fmla="*/ 92362 w 186200"/>
                <a:gd name="connsiteY4" fmla="*/ 0 h 186112"/>
                <a:gd name="connsiteX5" fmla="*/ 92938 w 186200"/>
                <a:gd name="connsiteY5" fmla="*/ 161091 h 186112"/>
                <a:gd name="connsiteX6" fmla="*/ 25109 w 186200"/>
                <a:gd name="connsiteY6" fmla="*/ 93174 h 186112"/>
                <a:gd name="connsiteX7" fmla="*/ 93514 w 186200"/>
                <a:gd name="connsiteY7" fmla="*/ 24947 h 186112"/>
                <a:gd name="connsiteX8" fmla="*/ 161180 w 186200"/>
                <a:gd name="connsiteY8" fmla="*/ 93396 h 186112"/>
                <a:gd name="connsiteX9" fmla="*/ 92938 w 186200"/>
                <a:gd name="connsiteY9" fmla="*/ 161091 h 18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00" h="186112">
                  <a:moveTo>
                    <a:pt x="92362" y="0"/>
                  </a:moveTo>
                  <a:cubicBezTo>
                    <a:pt x="41362" y="163"/>
                    <a:pt x="-118" y="42026"/>
                    <a:pt x="0" y="93233"/>
                  </a:cubicBezTo>
                  <a:cubicBezTo>
                    <a:pt x="118" y="144883"/>
                    <a:pt x="41686" y="186230"/>
                    <a:pt x="93366" y="186112"/>
                  </a:cubicBezTo>
                  <a:cubicBezTo>
                    <a:pt x="144868" y="185994"/>
                    <a:pt x="186333" y="144234"/>
                    <a:pt x="186200" y="92628"/>
                  </a:cubicBezTo>
                  <a:cubicBezTo>
                    <a:pt x="186067" y="41406"/>
                    <a:pt x="143953" y="-162"/>
                    <a:pt x="92362" y="0"/>
                  </a:cubicBezTo>
                  <a:close/>
                  <a:moveTo>
                    <a:pt x="92938" y="161091"/>
                  </a:moveTo>
                  <a:cubicBezTo>
                    <a:pt x="55119" y="160988"/>
                    <a:pt x="25124" y="130949"/>
                    <a:pt x="25109" y="93174"/>
                  </a:cubicBezTo>
                  <a:cubicBezTo>
                    <a:pt x="25095" y="55164"/>
                    <a:pt x="55636" y="24711"/>
                    <a:pt x="93514" y="24947"/>
                  </a:cubicBezTo>
                  <a:cubicBezTo>
                    <a:pt x="130889" y="25183"/>
                    <a:pt x="161313" y="55961"/>
                    <a:pt x="161180" y="93396"/>
                  </a:cubicBezTo>
                  <a:cubicBezTo>
                    <a:pt x="161062" y="130890"/>
                    <a:pt x="130506" y="161209"/>
                    <a:pt x="92938" y="161091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1AE31AD-C857-41D5-8479-E2E7836DA072}"/>
              </a:ext>
            </a:extLst>
          </p:cNvPr>
          <p:cNvSpPr/>
          <p:nvPr/>
        </p:nvSpPr>
        <p:spPr>
          <a:xfrm rot="8100000">
            <a:off x="1214299" y="4434001"/>
            <a:ext cx="899551" cy="907261"/>
          </a:xfrm>
          <a:custGeom>
            <a:avLst/>
            <a:gdLst>
              <a:gd name="connsiteX0" fmla="*/ 823181 w 1893127"/>
              <a:gd name="connsiteY0" fmla="*/ 516579 h 1909353"/>
              <a:gd name="connsiteX1" fmla="*/ 850527 w 1893127"/>
              <a:gd name="connsiteY1" fmla="*/ 516579 h 1909353"/>
              <a:gd name="connsiteX2" fmla="*/ 1010487 w 1893127"/>
              <a:gd name="connsiteY2" fmla="*/ 356619 h 1909353"/>
              <a:gd name="connsiteX3" fmla="*/ 1010487 w 1893127"/>
              <a:gd name="connsiteY3" fmla="*/ 329274 h 1909353"/>
              <a:gd name="connsiteX4" fmla="*/ 941249 w 1893127"/>
              <a:gd name="connsiteY4" fmla="*/ 260036 h 1909353"/>
              <a:gd name="connsiteX5" fmla="*/ 867566 w 1893127"/>
              <a:gd name="connsiteY5" fmla="*/ 260037 h 1909353"/>
              <a:gd name="connsiteX6" fmla="*/ 730775 w 1893127"/>
              <a:gd name="connsiteY6" fmla="*/ 396828 h 1909353"/>
              <a:gd name="connsiteX7" fmla="*/ 730775 w 1893127"/>
              <a:gd name="connsiteY7" fmla="*/ 424172 h 1909353"/>
              <a:gd name="connsiteX8" fmla="*/ 886829 w 1893127"/>
              <a:gd name="connsiteY8" fmla="*/ 580227 h 1909353"/>
              <a:gd name="connsiteX9" fmla="*/ 1275484 w 1893127"/>
              <a:gd name="connsiteY9" fmla="*/ 968881 h 1909353"/>
              <a:gd name="connsiteX10" fmla="*/ 1360566 w 1893127"/>
              <a:gd name="connsiteY10" fmla="*/ 915143 h 1909353"/>
              <a:gd name="connsiteX11" fmla="*/ 1464714 w 1893127"/>
              <a:gd name="connsiteY11" fmla="*/ 878128 h 1909353"/>
              <a:gd name="connsiteX12" fmla="*/ 1549074 w 1893127"/>
              <a:gd name="connsiteY12" fmla="*/ 867861 h 1909353"/>
              <a:gd name="connsiteX13" fmla="*/ 1074134 w 1893127"/>
              <a:gd name="connsiteY13" fmla="*/ 392921 h 1909353"/>
              <a:gd name="connsiteX14" fmla="*/ 1046789 w 1893127"/>
              <a:gd name="connsiteY14" fmla="*/ 392921 h 1909353"/>
              <a:gd name="connsiteX15" fmla="*/ 886829 w 1893127"/>
              <a:gd name="connsiteY15" fmla="*/ 552881 h 1909353"/>
              <a:gd name="connsiteX16" fmla="*/ 886829 w 1893127"/>
              <a:gd name="connsiteY16" fmla="*/ 580227 h 1909353"/>
              <a:gd name="connsiteX17" fmla="*/ 1499192 w 1893127"/>
              <a:gd name="connsiteY17" fmla="*/ 1192590 h 1909353"/>
              <a:gd name="connsiteX18" fmla="*/ 1526538 w 1893127"/>
              <a:gd name="connsiteY18" fmla="*/ 1192590 h 1909353"/>
              <a:gd name="connsiteX19" fmla="*/ 1663329 w 1893127"/>
              <a:gd name="connsiteY19" fmla="*/ 1055799 h 1909353"/>
              <a:gd name="connsiteX20" fmla="*/ 1663329 w 1893127"/>
              <a:gd name="connsiteY20" fmla="*/ 982116 h 1909353"/>
              <a:gd name="connsiteX21" fmla="*/ 1644347 w 1893127"/>
              <a:gd name="connsiteY21" fmla="*/ 963133 h 1909353"/>
              <a:gd name="connsiteX22" fmla="*/ 1575426 w 1893127"/>
              <a:gd name="connsiteY22" fmla="*/ 956166 h 1909353"/>
              <a:gd name="connsiteX23" fmla="*/ 1400464 w 1893127"/>
              <a:gd name="connsiteY23" fmla="*/ 997371 h 1909353"/>
              <a:gd name="connsiteX24" fmla="*/ 1341327 w 1893127"/>
              <a:gd name="connsiteY24" fmla="*/ 1034724 h 1909353"/>
              <a:gd name="connsiteX25" fmla="*/ 1323943 w 1893127"/>
              <a:gd name="connsiteY25" fmla="*/ 1367840 h 1909353"/>
              <a:gd name="connsiteX26" fmla="*/ 1351288 w 1893127"/>
              <a:gd name="connsiteY26" fmla="*/ 1367840 h 1909353"/>
              <a:gd name="connsiteX27" fmla="*/ 1467942 w 1893127"/>
              <a:gd name="connsiteY27" fmla="*/ 1251186 h 1909353"/>
              <a:gd name="connsiteX28" fmla="*/ 1467942 w 1893127"/>
              <a:gd name="connsiteY28" fmla="*/ 1223841 h 1909353"/>
              <a:gd name="connsiteX29" fmla="*/ 1306683 w 1893127"/>
              <a:gd name="connsiteY29" fmla="*/ 1062582 h 1909353"/>
              <a:gd name="connsiteX30" fmla="*/ 1162685 w 1893127"/>
              <a:gd name="connsiteY30" fmla="*/ 1206581 h 1909353"/>
              <a:gd name="connsiteX31" fmla="*/ 438725 w 1893127"/>
              <a:gd name="connsiteY31" fmla="*/ 515232 h 1909353"/>
              <a:gd name="connsiteX32" fmla="*/ 515182 w 1893127"/>
              <a:gd name="connsiteY32" fmla="*/ 515232 h 1909353"/>
              <a:gd name="connsiteX33" fmla="*/ 515182 w 1893127"/>
              <a:gd name="connsiteY33" fmla="*/ 438775 h 1909353"/>
              <a:gd name="connsiteX34" fmla="*/ 438725 w 1893127"/>
              <a:gd name="connsiteY34" fmla="*/ 438775 h 1909353"/>
              <a:gd name="connsiteX35" fmla="*/ 438725 w 1893127"/>
              <a:gd name="connsiteY35" fmla="*/ 515232 h 1909353"/>
              <a:gd name="connsiteX36" fmla="*/ 491878 w 1893127"/>
              <a:gd name="connsiteY36" fmla="*/ 847883 h 1909353"/>
              <a:gd name="connsiteX37" fmla="*/ 519223 w 1893127"/>
              <a:gd name="connsiteY37" fmla="*/ 847883 h 1909353"/>
              <a:gd name="connsiteX38" fmla="*/ 791931 w 1893127"/>
              <a:gd name="connsiteY38" fmla="*/ 575175 h 1909353"/>
              <a:gd name="connsiteX39" fmla="*/ 791931 w 1893127"/>
              <a:gd name="connsiteY39" fmla="*/ 547830 h 1909353"/>
              <a:gd name="connsiteX40" fmla="*/ 699524 w 1893127"/>
              <a:gd name="connsiteY40" fmla="*/ 455423 h 1909353"/>
              <a:gd name="connsiteX41" fmla="*/ 672179 w 1893127"/>
              <a:gd name="connsiteY41" fmla="*/ 455424 h 1909353"/>
              <a:gd name="connsiteX42" fmla="*/ 399472 w 1893127"/>
              <a:gd name="connsiteY42" fmla="*/ 728131 h 1909353"/>
              <a:gd name="connsiteX43" fmla="*/ 399471 w 1893127"/>
              <a:gd name="connsiteY43" fmla="*/ 755476 h 1909353"/>
              <a:gd name="connsiteX44" fmla="*/ 555525 w 1893127"/>
              <a:gd name="connsiteY44" fmla="*/ 911530 h 1909353"/>
              <a:gd name="connsiteX45" fmla="*/ 576876 w 1893127"/>
              <a:gd name="connsiteY45" fmla="*/ 932880 h 1909353"/>
              <a:gd name="connsiteX46" fmla="*/ 592165 w 1893127"/>
              <a:gd name="connsiteY46" fmla="*/ 938471 h 1909353"/>
              <a:gd name="connsiteX47" fmla="*/ 856992 w 1893127"/>
              <a:gd name="connsiteY47" fmla="*/ 917053 h 1909353"/>
              <a:gd name="connsiteX48" fmla="*/ 877468 w 1893127"/>
              <a:gd name="connsiteY48" fmla="*/ 921633 h 1909353"/>
              <a:gd name="connsiteX49" fmla="*/ 878073 w 1893127"/>
              <a:gd name="connsiteY49" fmla="*/ 922104 h 1909353"/>
              <a:gd name="connsiteX50" fmla="*/ 878680 w 1893127"/>
              <a:gd name="connsiteY50" fmla="*/ 922577 h 1909353"/>
              <a:gd name="connsiteX51" fmla="*/ 1096319 w 1893127"/>
              <a:gd name="connsiteY51" fmla="*/ 1140216 h 1909353"/>
              <a:gd name="connsiteX52" fmla="*/ 1240318 w 1893127"/>
              <a:gd name="connsiteY52" fmla="*/ 996217 h 1909353"/>
              <a:gd name="connsiteX53" fmla="*/ 855578 w 1893127"/>
              <a:gd name="connsiteY53" fmla="*/ 611477 h 1909353"/>
              <a:gd name="connsiteX54" fmla="*/ 828233 w 1893127"/>
              <a:gd name="connsiteY54" fmla="*/ 611477 h 1909353"/>
              <a:gd name="connsiteX55" fmla="*/ 555525 w 1893127"/>
              <a:gd name="connsiteY55" fmla="*/ 884185 h 1909353"/>
              <a:gd name="connsiteX56" fmla="*/ 555525 w 1893127"/>
              <a:gd name="connsiteY56" fmla="*/ 911530 h 1909353"/>
              <a:gd name="connsiteX57" fmla="*/ 990417 w 1893127"/>
              <a:gd name="connsiteY57" fmla="*/ 1655163 h 1909353"/>
              <a:gd name="connsiteX58" fmla="*/ 1064100 w 1893127"/>
              <a:gd name="connsiteY58" fmla="*/ 1655163 h 1909353"/>
              <a:gd name="connsiteX59" fmla="*/ 1292760 w 1893127"/>
              <a:gd name="connsiteY59" fmla="*/ 1426503 h 1909353"/>
              <a:gd name="connsiteX60" fmla="*/ 1292760 w 1893127"/>
              <a:gd name="connsiteY60" fmla="*/ 1399159 h 1909353"/>
              <a:gd name="connsiteX61" fmla="*/ 1131433 w 1893127"/>
              <a:gd name="connsiteY61" fmla="*/ 1237832 h 1909353"/>
              <a:gd name="connsiteX62" fmla="*/ 1042587 w 1893127"/>
              <a:gd name="connsiteY62" fmla="*/ 1326678 h 1909353"/>
              <a:gd name="connsiteX63" fmla="*/ 1039559 w 1893127"/>
              <a:gd name="connsiteY63" fmla="*/ 1335922 h 1909353"/>
              <a:gd name="connsiteX64" fmla="*/ 964256 w 1893127"/>
              <a:gd name="connsiteY64" fmla="*/ 1625041 h 1909353"/>
              <a:gd name="connsiteX65" fmla="*/ 963198 w 1893127"/>
              <a:gd name="connsiteY65" fmla="*/ 1627944 h 1909353"/>
              <a:gd name="connsiteX66" fmla="*/ 268269 w 1893127"/>
              <a:gd name="connsiteY66" fmla="*/ 933016 h 1909353"/>
              <a:gd name="connsiteX67" fmla="*/ 337507 w 1893127"/>
              <a:gd name="connsiteY67" fmla="*/ 1002253 h 1909353"/>
              <a:gd name="connsiteX68" fmla="*/ 364852 w 1893127"/>
              <a:gd name="connsiteY68" fmla="*/ 1002253 h 1909353"/>
              <a:gd name="connsiteX69" fmla="*/ 460626 w 1893127"/>
              <a:gd name="connsiteY69" fmla="*/ 906479 h 1909353"/>
              <a:gd name="connsiteX70" fmla="*/ 460694 w 1893127"/>
              <a:gd name="connsiteY70" fmla="*/ 879067 h 1909353"/>
              <a:gd name="connsiteX71" fmla="*/ 368287 w 1893127"/>
              <a:gd name="connsiteY71" fmla="*/ 786660 h 1909353"/>
              <a:gd name="connsiteX72" fmla="*/ 340942 w 1893127"/>
              <a:gd name="connsiteY72" fmla="*/ 786661 h 1909353"/>
              <a:gd name="connsiteX73" fmla="*/ 268270 w 1893127"/>
              <a:gd name="connsiteY73" fmla="*/ 859333 h 1909353"/>
              <a:gd name="connsiteX74" fmla="*/ 268269 w 1893127"/>
              <a:gd name="connsiteY74" fmla="*/ 933016 h 1909353"/>
              <a:gd name="connsiteX75" fmla="*/ 401222 w 1893127"/>
              <a:gd name="connsiteY75" fmla="*/ 1065969 h 1909353"/>
              <a:gd name="connsiteX76" fmla="*/ 676835 w 1893127"/>
              <a:gd name="connsiteY76" fmla="*/ 1341581 h 1909353"/>
              <a:gd name="connsiteX77" fmla="*/ 679945 w 1893127"/>
              <a:gd name="connsiteY77" fmla="*/ 1340730 h 1909353"/>
              <a:gd name="connsiteX78" fmla="*/ 966966 w 1893127"/>
              <a:gd name="connsiteY78" fmla="*/ 1266757 h 1909353"/>
              <a:gd name="connsiteX79" fmla="*/ 971185 w 1893127"/>
              <a:gd name="connsiteY79" fmla="*/ 1265349 h 1909353"/>
              <a:gd name="connsiteX80" fmla="*/ 1065068 w 1893127"/>
              <a:gd name="connsiteY80" fmla="*/ 1171467 h 1909353"/>
              <a:gd name="connsiteX81" fmla="*/ 861505 w 1893127"/>
              <a:gd name="connsiteY81" fmla="*/ 967904 h 1909353"/>
              <a:gd name="connsiteX82" fmla="*/ 846217 w 1893127"/>
              <a:gd name="connsiteY82" fmla="*/ 962315 h 1909353"/>
              <a:gd name="connsiteX83" fmla="*/ 576540 w 1893127"/>
              <a:gd name="connsiteY83" fmla="*/ 984137 h 1909353"/>
              <a:gd name="connsiteX84" fmla="*/ 575866 w 1893127"/>
              <a:gd name="connsiteY84" fmla="*/ 984136 h 1909353"/>
              <a:gd name="connsiteX85" fmla="*/ 573105 w 1893127"/>
              <a:gd name="connsiteY85" fmla="*/ 984069 h 1909353"/>
              <a:gd name="connsiteX86" fmla="*/ 571488 w 1893127"/>
              <a:gd name="connsiteY86" fmla="*/ 983934 h 1909353"/>
              <a:gd name="connsiteX87" fmla="*/ 569064 w 1893127"/>
              <a:gd name="connsiteY87" fmla="*/ 983395 h 1909353"/>
              <a:gd name="connsiteX88" fmla="*/ 567313 w 1893127"/>
              <a:gd name="connsiteY88" fmla="*/ 982856 h 1909353"/>
              <a:gd name="connsiteX89" fmla="*/ 565157 w 1893127"/>
              <a:gd name="connsiteY89" fmla="*/ 981913 h 1909353"/>
              <a:gd name="connsiteX90" fmla="*/ 563406 w 1893127"/>
              <a:gd name="connsiteY90" fmla="*/ 980970 h 1909353"/>
              <a:gd name="connsiteX91" fmla="*/ 561655 w 1893127"/>
              <a:gd name="connsiteY91" fmla="*/ 979758 h 1909353"/>
              <a:gd name="connsiteX92" fmla="*/ 559904 w 1893127"/>
              <a:gd name="connsiteY92" fmla="*/ 978277 h 1909353"/>
              <a:gd name="connsiteX93" fmla="*/ 559230 w 1893127"/>
              <a:gd name="connsiteY93" fmla="*/ 977738 h 1909353"/>
              <a:gd name="connsiteX94" fmla="*/ 524342 w 1893127"/>
              <a:gd name="connsiteY94" fmla="*/ 942849 h 1909353"/>
              <a:gd name="connsiteX95" fmla="*/ 496997 w 1893127"/>
              <a:gd name="connsiteY95" fmla="*/ 942849 h 1909353"/>
              <a:gd name="connsiteX96" fmla="*/ 401222 w 1893127"/>
              <a:gd name="connsiteY96" fmla="*/ 1038623 h 1909353"/>
              <a:gd name="connsiteX97" fmla="*/ 401222 w 1893127"/>
              <a:gd name="connsiteY97" fmla="*/ 1065969 h 1909353"/>
              <a:gd name="connsiteX98" fmla="*/ 561770 w 1893127"/>
              <a:gd name="connsiteY98" fmla="*/ 1734467 h 1909353"/>
              <a:gd name="connsiteX99" fmla="*/ 785684 w 1893127"/>
              <a:gd name="connsiteY99" fmla="*/ 1734467 h 1909353"/>
              <a:gd name="connsiteX100" fmla="*/ 785684 w 1893127"/>
              <a:gd name="connsiteY100" fmla="*/ 1510554 h 1909353"/>
              <a:gd name="connsiteX101" fmla="*/ 561770 w 1893127"/>
              <a:gd name="connsiteY101" fmla="*/ 1510554 h 1909353"/>
              <a:gd name="connsiteX102" fmla="*/ 561770 w 1893127"/>
              <a:gd name="connsiteY102" fmla="*/ 1734467 h 1909353"/>
              <a:gd name="connsiteX103" fmla="*/ 478906 w 1893127"/>
              <a:gd name="connsiteY103" fmla="*/ 1826080 h 1909353"/>
              <a:gd name="connsiteX104" fmla="*/ 395633 w 1893127"/>
              <a:gd name="connsiteY104" fmla="*/ 1625042 h 1909353"/>
              <a:gd name="connsiteX105" fmla="*/ 395634 w 1893127"/>
              <a:gd name="connsiteY105" fmla="*/ 1625042 h 1909353"/>
              <a:gd name="connsiteX106" fmla="*/ 510406 w 1893127"/>
              <a:gd name="connsiteY106" fmla="*/ 1407312 h 1909353"/>
              <a:gd name="connsiteX107" fmla="*/ 518342 w 1893127"/>
              <a:gd name="connsiteY107" fmla="*/ 1402924 h 1909353"/>
              <a:gd name="connsiteX108" fmla="*/ 36067 w 1893127"/>
              <a:gd name="connsiteY108" fmla="*/ 920650 h 1909353"/>
              <a:gd name="connsiteX109" fmla="*/ 36066 w 1893127"/>
              <a:gd name="connsiteY109" fmla="*/ 746477 h 1909353"/>
              <a:gd name="connsiteX110" fmla="*/ 746427 w 1893127"/>
              <a:gd name="connsiteY110" fmla="*/ 36116 h 1909353"/>
              <a:gd name="connsiteX111" fmla="*/ 920599 w 1893127"/>
              <a:gd name="connsiteY111" fmla="*/ 36117 h 1909353"/>
              <a:gd name="connsiteX112" fmla="*/ 1857061 w 1893127"/>
              <a:gd name="connsiteY112" fmla="*/ 972578 h 1909353"/>
              <a:gd name="connsiteX113" fmla="*/ 1857061 w 1893127"/>
              <a:gd name="connsiteY113" fmla="*/ 1146750 h 1909353"/>
              <a:gd name="connsiteX114" fmla="*/ 1146700 w 1893127"/>
              <a:gd name="connsiteY114" fmla="*/ 1857111 h 1909353"/>
              <a:gd name="connsiteX115" fmla="*/ 972528 w 1893127"/>
              <a:gd name="connsiteY115" fmla="*/ 1857111 h 1909353"/>
              <a:gd name="connsiteX116" fmla="*/ 897480 w 1893127"/>
              <a:gd name="connsiteY116" fmla="*/ 1782063 h 1909353"/>
              <a:gd name="connsiteX117" fmla="*/ 865708 w 1893127"/>
              <a:gd name="connsiteY117" fmla="*/ 1824064 h 1909353"/>
              <a:gd name="connsiteX118" fmla="*/ 679944 w 1893127"/>
              <a:gd name="connsiteY118" fmla="*/ 1909353 h 1909353"/>
              <a:gd name="connsiteX119" fmla="*/ 478906 w 1893127"/>
              <a:gd name="connsiteY119" fmla="*/ 1826080 h 190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893127" h="1909353">
                <a:moveTo>
                  <a:pt x="823181" y="516579"/>
                </a:moveTo>
                <a:cubicBezTo>
                  <a:pt x="830725" y="524123"/>
                  <a:pt x="842983" y="524123"/>
                  <a:pt x="850527" y="516579"/>
                </a:cubicBezTo>
                <a:lnTo>
                  <a:pt x="1010487" y="356619"/>
                </a:lnTo>
                <a:cubicBezTo>
                  <a:pt x="1018031" y="349075"/>
                  <a:pt x="1018030" y="336817"/>
                  <a:pt x="1010487" y="329274"/>
                </a:cubicBezTo>
                <a:lnTo>
                  <a:pt x="941249" y="260036"/>
                </a:lnTo>
                <a:cubicBezTo>
                  <a:pt x="920909" y="239696"/>
                  <a:pt x="887907" y="239696"/>
                  <a:pt x="867566" y="260037"/>
                </a:cubicBezTo>
                <a:lnTo>
                  <a:pt x="730775" y="396828"/>
                </a:lnTo>
                <a:cubicBezTo>
                  <a:pt x="723232" y="404371"/>
                  <a:pt x="723231" y="416629"/>
                  <a:pt x="730775" y="424172"/>
                </a:cubicBezTo>
                <a:close/>
                <a:moveTo>
                  <a:pt x="886829" y="580227"/>
                </a:moveTo>
                <a:lnTo>
                  <a:pt x="1275484" y="968881"/>
                </a:lnTo>
                <a:lnTo>
                  <a:pt x="1360566" y="915143"/>
                </a:lnTo>
                <a:cubicBezTo>
                  <a:pt x="1393908" y="898966"/>
                  <a:pt x="1428847" y="886576"/>
                  <a:pt x="1464714" y="878128"/>
                </a:cubicBezTo>
                <a:lnTo>
                  <a:pt x="1549074" y="867861"/>
                </a:lnTo>
                <a:lnTo>
                  <a:pt x="1074134" y="392921"/>
                </a:lnTo>
                <a:cubicBezTo>
                  <a:pt x="1066591" y="385378"/>
                  <a:pt x="1054333" y="385377"/>
                  <a:pt x="1046789" y="392921"/>
                </a:cubicBezTo>
                <a:lnTo>
                  <a:pt x="886829" y="552881"/>
                </a:lnTo>
                <a:cubicBezTo>
                  <a:pt x="879285" y="560425"/>
                  <a:pt x="879285" y="572683"/>
                  <a:pt x="886829" y="580227"/>
                </a:cubicBezTo>
                <a:close/>
                <a:moveTo>
                  <a:pt x="1499192" y="1192590"/>
                </a:moveTo>
                <a:cubicBezTo>
                  <a:pt x="1506736" y="1200134"/>
                  <a:pt x="1518994" y="1200134"/>
                  <a:pt x="1526538" y="1192590"/>
                </a:cubicBezTo>
                <a:lnTo>
                  <a:pt x="1663329" y="1055799"/>
                </a:lnTo>
                <a:cubicBezTo>
                  <a:pt x="1683669" y="1035458"/>
                  <a:pt x="1683669" y="1002456"/>
                  <a:pt x="1663329" y="982116"/>
                </a:cubicBezTo>
                <a:lnTo>
                  <a:pt x="1644347" y="963133"/>
                </a:lnTo>
                <a:lnTo>
                  <a:pt x="1575426" y="956166"/>
                </a:lnTo>
                <a:cubicBezTo>
                  <a:pt x="1514793" y="956825"/>
                  <a:pt x="1455017" y="970903"/>
                  <a:pt x="1400464" y="997371"/>
                </a:cubicBezTo>
                <a:lnTo>
                  <a:pt x="1341327" y="1034724"/>
                </a:lnTo>
                <a:close/>
                <a:moveTo>
                  <a:pt x="1323943" y="1367840"/>
                </a:moveTo>
                <a:cubicBezTo>
                  <a:pt x="1331486" y="1375383"/>
                  <a:pt x="1343745" y="1375383"/>
                  <a:pt x="1351288" y="1367840"/>
                </a:cubicBezTo>
                <a:lnTo>
                  <a:pt x="1467942" y="1251186"/>
                </a:lnTo>
                <a:cubicBezTo>
                  <a:pt x="1475485" y="1243643"/>
                  <a:pt x="1475485" y="1231384"/>
                  <a:pt x="1467942" y="1223841"/>
                </a:cubicBezTo>
                <a:lnTo>
                  <a:pt x="1306683" y="1062582"/>
                </a:lnTo>
                <a:lnTo>
                  <a:pt x="1162685" y="1206581"/>
                </a:lnTo>
                <a:close/>
                <a:moveTo>
                  <a:pt x="438725" y="515232"/>
                </a:moveTo>
                <a:cubicBezTo>
                  <a:pt x="459838" y="536345"/>
                  <a:pt x="494069" y="536345"/>
                  <a:pt x="515182" y="515232"/>
                </a:cubicBezTo>
                <a:cubicBezTo>
                  <a:pt x="536295" y="494119"/>
                  <a:pt x="536295" y="459888"/>
                  <a:pt x="515182" y="438775"/>
                </a:cubicBezTo>
                <a:cubicBezTo>
                  <a:pt x="494069" y="417663"/>
                  <a:pt x="459838" y="417663"/>
                  <a:pt x="438725" y="438775"/>
                </a:cubicBezTo>
                <a:cubicBezTo>
                  <a:pt x="417612" y="459888"/>
                  <a:pt x="417612" y="494119"/>
                  <a:pt x="438725" y="515232"/>
                </a:cubicBezTo>
                <a:close/>
                <a:moveTo>
                  <a:pt x="491878" y="847883"/>
                </a:moveTo>
                <a:cubicBezTo>
                  <a:pt x="499421" y="855426"/>
                  <a:pt x="511680" y="855426"/>
                  <a:pt x="519223" y="847883"/>
                </a:cubicBezTo>
                <a:lnTo>
                  <a:pt x="791931" y="575175"/>
                </a:lnTo>
                <a:cubicBezTo>
                  <a:pt x="799474" y="567632"/>
                  <a:pt x="799474" y="555373"/>
                  <a:pt x="791931" y="547830"/>
                </a:cubicBezTo>
                <a:lnTo>
                  <a:pt x="699524" y="455423"/>
                </a:lnTo>
                <a:cubicBezTo>
                  <a:pt x="691981" y="447879"/>
                  <a:pt x="679723" y="447880"/>
                  <a:pt x="672179" y="455424"/>
                </a:cubicBezTo>
                <a:lnTo>
                  <a:pt x="399472" y="728131"/>
                </a:lnTo>
                <a:cubicBezTo>
                  <a:pt x="391928" y="735675"/>
                  <a:pt x="391928" y="747932"/>
                  <a:pt x="399471" y="755476"/>
                </a:cubicBezTo>
                <a:close/>
                <a:moveTo>
                  <a:pt x="555525" y="911530"/>
                </a:moveTo>
                <a:lnTo>
                  <a:pt x="576876" y="932880"/>
                </a:lnTo>
                <a:cubicBezTo>
                  <a:pt x="580917" y="936922"/>
                  <a:pt x="586441" y="938943"/>
                  <a:pt x="592165" y="938471"/>
                </a:cubicBezTo>
                <a:lnTo>
                  <a:pt x="856992" y="917053"/>
                </a:lnTo>
                <a:cubicBezTo>
                  <a:pt x="863997" y="915032"/>
                  <a:pt x="871675" y="916514"/>
                  <a:pt x="877468" y="921633"/>
                </a:cubicBezTo>
                <a:cubicBezTo>
                  <a:pt x="877670" y="921835"/>
                  <a:pt x="877939" y="921970"/>
                  <a:pt x="878073" y="922104"/>
                </a:cubicBezTo>
                <a:cubicBezTo>
                  <a:pt x="878276" y="922306"/>
                  <a:pt x="878478" y="922374"/>
                  <a:pt x="878680" y="922577"/>
                </a:cubicBezTo>
                <a:lnTo>
                  <a:pt x="1096319" y="1140216"/>
                </a:lnTo>
                <a:lnTo>
                  <a:pt x="1240318" y="996217"/>
                </a:lnTo>
                <a:lnTo>
                  <a:pt x="855578" y="611477"/>
                </a:lnTo>
                <a:cubicBezTo>
                  <a:pt x="848035" y="603934"/>
                  <a:pt x="835776" y="603934"/>
                  <a:pt x="828233" y="611477"/>
                </a:cubicBezTo>
                <a:lnTo>
                  <a:pt x="555525" y="884185"/>
                </a:lnTo>
                <a:cubicBezTo>
                  <a:pt x="547982" y="891728"/>
                  <a:pt x="547982" y="903987"/>
                  <a:pt x="555525" y="911530"/>
                </a:cubicBezTo>
                <a:close/>
                <a:moveTo>
                  <a:pt x="990417" y="1655163"/>
                </a:moveTo>
                <a:cubicBezTo>
                  <a:pt x="1010758" y="1675504"/>
                  <a:pt x="1043760" y="1675504"/>
                  <a:pt x="1064100" y="1655163"/>
                </a:cubicBezTo>
                <a:lnTo>
                  <a:pt x="1292760" y="1426503"/>
                </a:lnTo>
                <a:cubicBezTo>
                  <a:pt x="1300303" y="1418961"/>
                  <a:pt x="1300303" y="1406702"/>
                  <a:pt x="1292760" y="1399159"/>
                </a:cubicBezTo>
                <a:lnTo>
                  <a:pt x="1131433" y="1237832"/>
                </a:lnTo>
                <a:lnTo>
                  <a:pt x="1042587" y="1326678"/>
                </a:lnTo>
                <a:lnTo>
                  <a:pt x="1039559" y="1335922"/>
                </a:lnTo>
                <a:cubicBezTo>
                  <a:pt x="1010243" y="1434111"/>
                  <a:pt x="993314" y="1516863"/>
                  <a:pt x="964256" y="1625041"/>
                </a:cubicBezTo>
                <a:lnTo>
                  <a:pt x="963198" y="1627944"/>
                </a:lnTo>
                <a:close/>
                <a:moveTo>
                  <a:pt x="268269" y="933016"/>
                </a:moveTo>
                <a:lnTo>
                  <a:pt x="337507" y="1002253"/>
                </a:lnTo>
                <a:cubicBezTo>
                  <a:pt x="345051" y="1009797"/>
                  <a:pt x="357309" y="1009797"/>
                  <a:pt x="364852" y="1002253"/>
                </a:cubicBezTo>
                <a:lnTo>
                  <a:pt x="460626" y="906479"/>
                </a:lnTo>
                <a:cubicBezTo>
                  <a:pt x="468237" y="898869"/>
                  <a:pt x="468237" y="886610"/>
                  <a:pt x="460694" y="879067"/>
                </a:cubicBezTo>
                <a:lnTo>
                  <a:pt x="368287" y="786660"/>
                </a:lnTo>
                <a:cubicBezTo>
                  <a:pt x="360743" y="779117"/>
                  <a:pt x="348486" y="779117"/>
                  <a:pt x="340942" y="786661"/>
                </a:cubicBezTo>
                <a:lnTo>
                  <a:pt x="268270" y="859333"/>
                </a:lnTo>
                <a:cubicBezTo>
                  <a:pt x="247929" y="879674"/>
                  <a:pt x="247929" y="912676"/>
                  <a:pt x="268269" y="933016"/>
                </a:cubicBezTo>
                <a:close/>
                <a:moveTo>
                  <a:pt x="401222" y="1065969"/>
                </a:moveTo>
                <a:lnTo>
                  <a:pt x="676835" y="1341581"/>
                </a:lnTo>
                <a:lnTo>
                  <a:pt x="679945" y="1340730"/>
                </a:lnTo>
                <a:cubicBezTo>
                  <a:pt x="776936" y="1318761"/>
                  <a:pt x="865282" y="1298289"/>
                  <a:pt x="966966" y="1266757"/>
                </a:cubicBezTo>
                <a:lnTo>
                  <a:pt x="971185" y="1265349"/>
                </a:lnTo>
                <a:lnTo>
                  <a:pt x="1065068" y="1171467"/>
                </a:lnTo>
                <a:lnTo>
                  <a:pt x="861505" y="967904"/>
                </a:lnTo>
                <a:cubicBezTo>
                  <a:pt x="857464" y="963863"/>
                  <a:pt x="851942" y="961842"/>
                  <a:pt x="846217" y="962315"/>
                </a:cubicBezTo>
                <a:lnTo>
                  <a:pt x="576540" y="984137"/>
                </a:lnTo>
                <a:cubicBezTo>
                  <a:pt x="576270" y="984136"/>
                  <a:pt x="576135" y="984137"/>
                  <a:pt x="575866" y="984136"/>
                </a:cubicBezTo>
                <a:cubicBezTo>
                  <a:pt x="574923" y="984137"/>
                  <a:pt x="573980" y="984137"/>
                  <a:pt x="573105" y="984069"/>
                </a:cubicBezTo>
                <a:cubicBezTo>
                  <a:pt x="572566" y="984069"/>
                  <a:pt x="571960" y="984001"/>
                  <a:pt x="571488" y="983934"/>
                </a:cubicBezTo>
                <a:cubicBezTo>
                  <a:pt x="570680" y="983799"/>
                  <a:pt x="569804" y="983597"/>
                  <a:pt x="569064" y="983395"/>
                </a:cubicBezTo>
                <a:cubicBezTo>
                  <a:pt x="568457" y="983193"/>
                  <a:pt x="567919" y="983059"/>
                  <a:pt x="567313" y="982856"/>
                </a:cubicBezTo>
                <a:cubicBezTo>
                  <a:pt x="566571" y="982654"/>
                  <a:pt x="565898" y="982250"/>
                  <a:pt x="565157" y="981913"/>
                </a:cubicBezTo>
                <a:cubicBezTo>
                  <a:pt x="564551" y="981577"/>
                  <a:pt x="564012" y="981307"/>
                  <a:pt x="563406" y="980970"/>
                </a:cubicBezTo>
                <a:cubicBezTo>
                  <a:pt x="562800" y="980634"/>
                  <a:pt x="562194" y="980163"/>
                  <a:pt x="561655" y="979758"/>
                </a:cubicBezTo>
                <a:cubicBezTo>
                  <a:pt x="561049" y="979286"/>
                  <a:pt x="560442" y="978816"/>
                  <a:pt x="559904" y="978277"/>
                </a:cubicBezTo>
                <a:cubicBezTo>
                  <a:pt x="559701" y="978075"/>
                  <a:pt x="559432" y="977939"/>
                  <a:pt x="559230" y="977738"/>
                </a:cubicBezTo>
                <a:lnTo>
                  <a:pt x="524342" y="942849"/>
                </a:lnTo>
                <a:cubicBezTo>
                  <a:pt x="516798" y="935306"/>
                  <a:pt x="504540" y="935306"/>
                  <a:pt x="496997" y="942849"/>
                </a:cubicBezTo>
                <a:lnTo>
                  <a:pt x="401222" y="1038623"/>
                </a:lnTo>
                <a:cubicBezTo>
                  <a:pt x="393679" y="1046167"/>
                  <a:pt x="393679" y="1058425"/>
                  <a:pt x="401222" y="1065969"/>
                </a:cubicBezTo>
                <a:close/>
                <a:moveTo>
                  <a:pt x="561770" y="1734467"/>
                </a:moveTo>
                <a:cubicBezTo>
                  <a:pt x="623602" y="1796300"/>
                  <a:pt x="723852" y="1796300"/>
                  <a:pt x="785684" y="1734467"/>
                </a:cubicBezTo>
                <a:cubicBezTo>
                  <a:pt x="847516" y="1672635"/>
                  <a:pt x="847516" y="1572386"/>
                  <a:pt x="785684" y="1510554"/>
                </a:cubicBezTo>
                <a:cubicBezTo>
                  <a:pt x="723852" y="1448721"/>
                  <a:pt x="623602" y="1448721"/>
                  <a:pt x="561770" y="1510554"/>
                </a:cubicBezTo>
                <a:cubicBezTo>
                  <a:pt x="499938" y="1572386"/>
                  <a:pt x="499938" y="1672635"/>
                  <a:pt x="561770" y="1734467"/>
                </a:cubicBezTo>
                <a:close/>
                <a:moveTo>
                  <a:pt x="478906" y="1826080"/>
                </a:moveTo>
                <a:cubicBezTo>
                  <a:pt x="427456" y="1774630"/>
                  <a:pt x="395633" y="1703552"/>
                  <a:pt x="395633" y="1625042"/>
                </a:cubicBezTo>
                <a:lnTo>
                  <a:pt x="395634" y="1625042"/>
                </a:lnTo>
                <a:cubicBezTo>
                  <a:pt x="395634" y="1526904"/>
                  <a:pt x="435954" y="1456402"/>
                  <a:pt x="510406" y="1407312"/>
                </a:cubicBezTo>
                <a:lnTo>
                  <a:pt x="518342" y="1402924"/>
                </a:lnTo>
                <a:lnTo>
                  <a:pt x="36067" y="920650"/>
                </a:lnTo>
                <a:cubicBezTo>
                  <a:pt x="-12023" y="872560"/>
                  <a:pt x="-12023" y="794566"/>
                  <a:pt x="36066" y="746477"/>
                </a:cubicBezTo>
                <a:lnTo>
                  <a:pt x="746427" y="36116"/>
                </a:lnTo>
                <a:cubicBezTo>
                  <a:pt x="794449" y="-12040"/>
                  <a:pt x="872443" y="-12040"/>
                  <a:pt x="920599" y="36117"/>
                </a:cubicBezTo>
                <a:lnTo>
                  <a:pt x="1857061" y="972578"/>
                </a:lnTo>
                <a:cubicBezTo>
                  <a:pt x="1905149" y="1020667"/>
                  <a:pt x="1905150" y="1098660"/>
                  <a:pt x="1857061" y="1146750"/>
                </a:cubicBezTo>
                <a:lnTo>
                  <a:pt x="1146700" y="1857111"/>
                </a:lnTo>
                <a:cubicBezTo>
                  <a:pt x="1098611" y="1905200"/>
                  <a:pt x="1020617" y="1905200"/>
                  <a:pt x="972528" y="1857111"/>
                </a:cubicBezTo>
                <a:lnTo>
                  <a:pt x="897480" y="1782063"/>
                </a:lnTo>
                <a:lnTo>
                  <a:pt x="865708" y="1824064"/>
                </a:lnTo>
                <a:cubicBezTo>
                  <a:pt x="819349" y="1876187"/>
                  <a:pt x="758455" y="1909353"/>
                  <a:pt x="679944" y="1909353"/>
                </a:cubicBezTo>
                <a:cubicBezTo>
                  <a:pt x="601434" y="1909353"/>
                  <a:pt x="530356" y="1877530"/>
                  <a:pt x="478906" y="1826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6C4A7C-563F-4FD2-86ED-BD3F015D3BA8}"/>
              </a:ext>
            </a:extLst>
          </p:cNvPr>
          <p:cNvSpPr/>
          <p:nvPr/>
        </p:nvSpPr>
        <p:spPr>
          <a:xfrm>
            <a:off x="5932996" y="2415535"/>
            <a:ext cx="818592" cy="747372"/>
          </a:xfrm>
          <a:custGeom>
            <a:avLst/>
            <a:gdLst>
              <a:gd name="connsiteX0" fmla="*/ 49489 w 3036352"/>
              <a:gd name="connsiteY0" fmla="*/ 2013693 h 2772180"/>
              <a:gd name="connsiteX1" fmla="*/ 110327 w 3036352"/>
              <a:gd name="connsiteY1" fmla="*/ 2023456 h 2772180"/>
              <a:gd name="connsiteX2" fmla="*/ 164871 w 3036352"/>
              <a:gd name="connsiteY2" fmla="*/ 2037091 h 2772180"/>
              <a:gd name="connsiteX3" fmla="*/ 2284607 w 3036352"/>
              <a:gd name="connsiteY3" fmla="*/ 2462278 h 2772180"/>
              <a:gd name="connsiteX4" fmla="*/ 2573436 w 3036352"/>
              <a:gd name="connsiteY4" fmla="*/ 2653178 h 2772180"/>
              <a:gd name="connsiteX5" fmla="*/ 2578394 w 3036352"/>
              <a:gd name="connsiteY5" fmla="*/ 2656896 h 2772180"/>
              <a:gd name="connsiteX6" fmla="*/ 2647812 w 3036352"/>
              <a:gd name="connsiteY6" fmla="*/ 2772180 h 2772180"/>
              <a:gd name="connsiteX7" fmla="*/ 2471788 w 3036352"/>
              <a:gd name="connsiteY7" fmla="*/ 2728794 h 2772180"/>
              <a:gd name="connsiteX8" fmla="*/ 151234 w 3036352"/>
              <a:gd name="connsiteY8" fmla="*/ 2127583 h 2772180"/>
              <a:gd name="connsiteX9" fmla="*/ 58263 w 3036352"/>
              <a:gd name="connsiteY9" fmla="*/ 2061883 h 2772180"/>
              <a:gd name="connsiteX10" fmla="*/ 27273 w 3036352"/>
              <a:gd name="connsiteY10" fmla="*/ 2017257 h 2772180"/>
              <a:gd name="connsiteX11" fmla="*/ 49489 w 3036352"/>
              <a:gd name="connsiteY11" fmla="*/ 2013693 h 2772180"/>
              <a:gd name="connsiteX12" fmla="*/ 1540839 w 3036352"/>
              <a:gd name="connsiteY12" fmla="*/ 1665208 h 2772180"/>
              <a:gd name="connsiteX13" fmla="*/ 1579266 w 3036352"/>
              <a:gd name="connsiteY13" fmla="*/ 1693720 h 2772180"/>
              <a:gd name="connsiteX14" fmla="*/ 1547037 w 3036352"/>
              <a:gd name="connsiteY14" fmla="*/ 1730908 h 2772180"/>
              <a:gd name="connsiteX15" fmla="*/ 1509848 w 3036352"/>
              <a:gd name="connsiteY15" fmla="*/ 1703636 h 2772180"/>
              <a:gd name="connsiteX16" fmla="*/ 1540839 w 3036352"/>
              <a:gd name="connsiteY16" fmla="*/ 1665208 h 2772180"/>
              <a:gd name="connsiteX17" fmla="*/ 2040402 w 3036352"/>
              <a:gd name="connsiteY17" fmla="*/ 1418526 h 2772180"/>
              <a:gd name="connsiteX18" fmla="*/ 2078829 w 3036352"/>
              <a:gd name="connsiteY18" fmla="*/ 1447037 h 2772180"/>
              <a:gd name="connsiteX19" fmla="*/ 2039162 w 3036352"/>
              <a:gd name="connsiteY19" fmla="*/ 1489185 h 2772180"/>
              <a:gd name="connsiteX20" fmla="*/ 2003214 w 3036352"/>
              <a:gd name="connsiteY20" fmla="*/ 1458194 h 2772180"/>
              <a:gd name="connsiteX21" fmla="*/ 2040402 w 3036352"/>
              <a:gd name="connsiteY21" fmla="*/ 1418526 h 2772180"/>
              <a:gd name="connsiteX22" fmla="*/ 1285111 w 3036352"/>
              <a:gd name="connsiteY22" fmla="*/ 1375585 h 2772180"/>
              <a:gd name="connsiteX23" fmla="*/ 1299115 w 3036352"/>
              <a:gd name="connsiteY23" fmla="*/ 1378858 h 2772180"/>
              <a:gd name="connsiteX24" fmla="*/ 1284239 w 3036352"/>
              <a:gd name="connsiteY24" fmla="*/ 1422245 h 2772180"/>
              <a:gd name="connsiteX25" fmla="*/ 1250770 w 3036352"/>
              <a:gd name="connsiteY25" fmla="*/ 1392495 h 2772180"/>
              <a:gd name="connsiteX26" fmla="*/ 1285111 w 3036352"/>
              <a:gd name="connsiteY26" fmla="*/ 1375585 h 2772180"/>
              <a:gd name="connsiteX27" fmla="*/ 1761490 w 3036352"/>
              <a:gd name="connsiteY27" fmla="*/ 1310680 h 2772180"/>
              <a:gd name="connsiteX28" fmla="*/ 1785043 w 3036352"/>
              <a:gd name="connsiteY28" fmla="*/ 1329273 h 2772180"/>
              <a:gd name="connsiteX29" fmla="*/ 1755292 w 3036352"/>
              <a:gd name="connsiteY29" fmla="*/ 1355306 h 2772180"/>
              <a:gd name="connsiteX30" fmla="*/ 1735459 w 3036352"/>
              <a:gd name="connsiteY30" fmla="*/ 1336712 h 2772180"/>
              <a:gd name="connsiteX31" fmla="*/ 1761490 w 3036352"/>
              <a:gd name="connsiteY31" fmla="*/ 1310680 h 2772180"/>
              <a:gd name="connsiteX32" fmla="*/ 866490 w 3036352"/>
              <a:gd name="connsiteY32" fmla="*/ 1267294 h 2772180"/>
              <a:gd name="connsiteX33" fmla="*/ 901199 w 3036352"/>
              <a:gd name="connsiteY33" fmla="*/ 1300764 h 2772180"/>
              <a:gd name="connsiteX34" fmla="*/ 859053 w 3036352"/>
              <a:gd name="connsiteY34" fmla="*/ 1336712 h 2772180"/>
              <a:gd name="connsiteX35" fmla="*/ 828061 w 3036352"/>
              <a:gd name="connsiteY35" fmla="*/ 1299524 h 2772180"/>
              <a:gd name="connsiteX36" fmla="*/ 866490 w 3036352"/>
              <a:gd name="connsiteY36" fmla="*/ 1267294 h 2772180"/>
              <a:gd name="connsiteX37" fmla="*/ 1059869 w 3036352"/>
              <a:gd name="connsiteY37" fmla="*/ 1235063 h 2772180"/>
              <a:gd name="connsiteX38" fmla="*/ 1078465 w 3036352"/>
              <a:gd name="connsiteY38" fmla="*/ 1259855 h 2772180"/>
              <a:gd name="connsiteX39" fmla="*/ 1048713 w 3036352"/>
              <a:gd name="connsiteY39" fmla="*/ 1280928 h 2772180"/>
              <a:gd name="connsiteX40" fmla="*/ 1031358 w 3036352"/>
              <a:gd name="connsiteY40" fmla="*/ 1261094 h 2772180"/>
              <a:gd name="connsiteX41" fmla="*/ 1059869 w 3036352"/>
              <a:gd name="connsiteY41" fmla="*/ 1235063 h 2772180"/>
              <a:gd name="connsiteX42" fmla="*/ 1503650 w 3036352"/>
              <a:gd name="connsiteY42" fmla="*/ 1220189 h 2772180"/>
              <a:gd name="connsiteX43" fmla="*/ 1280520 w 3036352"/>
              <a:gd name="connsiteY43" fmla="*/ 1837515 h 2772180"/>
              <a:gd name="connsiteX44" fmla="*/ 1307792 w 3036352"/>
              <a:gd name="connsiteY44" fmla="*/ 1879662 h 2772180"/>
              <a:gd name="connsiteX45" fmla="*/ 1790000 w 3036352"/>
              <a:gd name="connsiteY45" fmla="*/ 1811484 h 2772180"/>
              <a:gd name="connsiteX46" fmla="*/ 1803636 w 3036352"/>
              <a:gd name="connsiteY46" fmla="*/ 1751981 h 2772180"/>
              <a:gd name="connsiteX47" fmla="*/ 1533401 w 3036352"/>
              <a:gd name="connsiteY47" fmla="*/ 1252419 h 2772180"/>
              <a:gd name="connsiteX48" fmla="*/ 1503650 w 3036352"/>
              <a:gd name="connsiteY48" fmla="*/ 1220189 h 2772180"/>
              <a:gd name="connsiteX49" fmla="*/ 1470181 w 3036352"/>
              <a:gd name="connsiteY49" fmla="*/ 1199116 h 2772180"/>
              <a:gd name="connsiteX50" fmla="*/ 1421835 w 3036352"/>
              <a:gd name="connsiteY50" fmla="*/ 1222669 h 2772180"/>
              <a:gd name="connsiteX51" fmla="*/ 864011 w 3036352"/>
              <a:gd name="connsiteY51" fmla="*/ 1523894 h 2772180"/>
              <a:gd name="connsiteX52" fmla="*/ 852854 w 3036352"/>
              <a:gd name="connsiteY52" fmla="*/ 1604469 h 2772180"/>
              <a:gd name="connsiteX53" fmla="*/ 1202425 w 3036352"/>
              <a:gd name="connsiteY53" fmla="*/ 1853631 h 2772180"/>
              <a:gd name="connsiteX54" fmla="*/ 1242093 w 3036352"/>
              <a:gd name="connsiteY54" fmla="*/ 1833797 h 2772180"/>
              <a:gd name="connsiteX55" fmla="*/ 1428035 w 3036352"/>
              <a:gd name="connsiteY55" fmla="*/ 1305722 h 2772180"/>
              <a:gd name="connsiteX56" fmla="*/ 1470181 w 3036352"/>
              <a:gd name="connsiteY56" fmla="*/ 1199116 h 2772180"/>
              <a:gd name="connsiteX57" fmla="*/ 1544556 w 3036352"/>
              <a:gd name="connsiteY57" fmla="*/ 1187958 h 2772180"/>
              <a:gd name="connsiteX58" fmla="*/ 1844541 w 3036352"/>
              <a:gd name="connsiteY58" fmla="*/ 1744544 h 2772180"/>
              <a:gd name="connsiteX59" fmla="*/ 1886688 w 3036352"/>
              <a:gd name="connsiteY59" fmla="*/ 1758180 h 2772180"/>
              <a:gd name="connsiteX60" fmla="*/ 2220144 w 3036352"/>
              <a:gd name="connsiteY60" fmla="*/ 1378858 h 2772180"/>
              <a:gd name="connsiteX61" fmla="*/ 2196591 w 3036352"/>
              <a:gd name="connsiteY61" fmla="*/ 1341670 h 2772180"/>
              <a:gd name="connsiteX62" fmla="*/ 1782561 w 3036352"/>
              <a:gd name="connsiteY62" fmla="*/ 1243741 h 2772180"/>
              <a:gd name="connsiteX63" fmla="*/ 1544556 w 3036352"/>
              <a:gd name="connsiteY63" fmla="*/ 1187958 h 2772180"/>
              <a:gd name="connsiteX64" fmla="*/ 2139571 w 3036352"/>
              <a:gd name="connsiteY64" fmla="*/ 1096227 h 2772180"/>
              <a:gd name="connsiteX65" fmla="*/ 2177998 w 3036352"/>
              <a:gd name="connsiteY65" fmla="*/ 1124738 h 2772180"/>
              <a:gd name="connsiteX66" fmla="*/ 2138331 w 3036352"/>
              <a:gd name="connsiteY66" fmla="*/ 1166885 h 2772180"/>
              <a:gd name="connsiteX67" fmla="*/ 2102383 w 3036352"/>
              <a:gd name="connsiteY67" fmla="*/ 1135895 h 2772180"/>
              <a:gd name="connsiteX68" fmla="*/ 2139571 w 3036352"/>
              <a:gd name="connsiteY68" fmla="*/ 1096227 h 2772180"/>
              <a:gd name="connsiteX69" fmla="*/ 1946192 w 3036352"/>
              <a:gd name="connsiteY69" fmla="*/ 1033007 h 2772180"/>
              <a:gd name="connsiteX70" fmla="*/ 1964787 w 3036352"/>
              <a:gd name="connsiteY70" fmla="*/ 1057800 h 2772180"/>
              <a:gd name="connsiteX71" fmla="*/ 1935036 w 3036352"/>
              <a:gd name="connsiteY71" fmla="*/ 1078873 h 2772180"/>
              <a:gd name="connsiteX72" fmla="*/ 1917680 w 3036352"/>
              <a:gd name="connsiteY72" fmla="*/ 1059040 h 2772180"/>
              <a:gd name="connsiteX73" fmla="*/ 1946192 w 3036352"/>
              <a:gd name="connsiteY73" fmla="*/ 1033007 h 2772180"/>
              <a:gd name="connsiteX74" fmla="*/ 789013 w 3036352"/>
              <a:gd name="connsiteY74" fmla="*/ 1007402 h 2772180"/>
              <a:gd name="connsiteX75" fmla="*/ 749966 w 3036352"/>
              <a:gd name="connsiteY75" fmla="*/ 1045404 h 2772180"/>
              <a:gd name="connsiteX76" fmla="*/ 777237 w 3036352"/>
              <a:gd name="connsiteY76" fmla="*/ 1480508 h 2772180"/>
              <a:gd name="connsiteX77" fmla="*/ 821863 w 3036352"/>
              <a:gd name="connsiteY77" fmla="*/ 1506539 h 2772180"/>
              <a:gd name="connsiteX78" fmla="*/ 1451587 w 3036352"/>
              <a:gd name="connsiteY78" fmla="*/ 1165646 h 2772180"/>
              <a:gd name="connsiteX79" fmla="*/ 810706 w 3036352"/>
              <a:gd name="connsiteY79" fmla="*/ 1010694 h 2772180"/>
              <a:gd name="connsiteX80" fmla="*/ 789013 w 3036352"/>
              <a:gd name="connsiteY80" fmla="*/ 1007402 h 2772180"/>
              <a:gd name="connsiteX81" fmla="*/ 965659 w 3036352"/>
              <a:gd name="connsiteY81" fmla="*/ 863180 h 2772180"/>
              <a:gd name="connsiteX82" fmla="*/ 990451 w 3036352"/>
              <a:gd name="connsiteY82" fmla="*/ 892931 h 2772180"/>
              <a:gd name="connsiteX83" fmla="*/ 954503 w 3036352"/>
              <a:gd name="connsiteY83" fmla="*/ 917724 h 2772180"/>
              <a:gd name="connsiteX84" fmla="*/ 932191 w 3036352"/>
              <a:gd name="connsiteY84" fmla="*/ 892931 h 2772180"/>
              <a:gd name="connsiteX85" fmla="*/ 965659 w 3036352"/>
              <a:gd name="connsiteY85" fmla="*/ 863180 h 2772180"/>
              <a:gd name="connsiteX86" fmla="*/ 2210143 w 3036352"/>
              <a:gd name="connsiteY86" fmla="*/ 806334 h 2772180"/>
              <a:gd name="connsiteX87" fmla="*/ 2191188 w 3036352"/>
              <a:gd name="connsiteY87" fmla="*/ 807516 h 2772180"/>
              <a:gd name="connsiteX88" fmla="*/ 2156925 w 3036352"/>
              <a:gd name="connsiteY88" fmla="*/ 823514 h 2772180"/>
              <a:gd name="connsiteX89" fmla="*/ 1783802 w 3036352"/>
              <a:gd name="connsiteY89" fmla="*/ 1026811 h 2772180"/>
              <a:gd name="connsiteX90" fmla="*/ 1555713 w 3036352"/>
              <a:gd name="connsiteY90" fmla="*/ 1150772 h 2772180"/>
              <a:gd name="connsiteX91" fmla="*/ 1659840 w 3036352"/>
              <a:gd name="connsiteY91" fmla="*/ 1169365 h 2772180"/>
              <a:gd name="connsiteX92" fmla="*/ 2216426 w 3036352"/>
              <a:gd name="connsiteY92" fmla="*/ 1305723 h 2772180"/>
              <a:gd name="connsiteX93" fmla="*/ 2257333 w 3036352"/>
              <a:gd name="connsiteY93" fmla="*/ 1277211 h 2772180"/>
              <a:gd name="connsiteX94" fmla="*/ 2241219 w 3036352"/>
              <a:gd name="connsiteY94" fmla="*/ 859462 h 2772180"/>
              <a:gd name="connsiteX95" fmla="*/ 2210143 w 3036352"/>
              <a:gd name="connsiteY95" fmla="*/ 806334 h 2772180"/>
              <a:gd name="connsiteX96" fmla="*/ 1379690 w 3036352"/>
              <a:gd name="connsiteY96" fmla="*/ 574352 h 2772180"/>
              <a:gd name="connsiteX97" fmla="*/ 1404482 w 3036352"/>
              <a:gd name="connsiteY97" fmla="*/ 594185 h 2772180"/>
              <a:gd name="connsiteX98" fmla="*/ 1380929 w 3036352"/>
              <a:gd name="connsiteY98" fmla="*/ 617737 h 2772180"/>
              <a:gd name="connsiteX99" fmla="*/ 1359856 w 3036352"/>
              <a:gd name="connsiteY99" fmla="*/ 600382 h 2772180"/>
              <a:gd name="connsiteX100" fmla="*/ 1379690 w 3036352"/>
              <a:gd name="connsiteY100" fmla="*/ 574352 h 2772180"/>
              <a:gd name="connsiteX101" fmla="*/ 1136164 w 3036352"/>
              <a:gd name="connsiteY101" fmla="*/ 551032 h 2772180"/>
              <a:gd name="connsiteX102" fmla="*/ 1118132 w 3036352"/>
              <a:gd name="connsiteY102" fmla="*/ 559476 h 2772180"/>
              <a:gd name="connsiteX103" fmla="*/ 789634 w 3036352"/>
              <a:gd name="connsiteY103" fmla="*/ 935079 h 2772180"/>
              <a:gd name="connsiteX104" fmla="*/ 806988 w 3036352"/>
              <a:gd name="connsiteY104" fmla="*/ 972268 h 2772180"/>
              <a:gd name="connsiteX105" fmla="*/ 992929 w 3036352"/>
              <a:gd name="connsiteY105" fmla="*/ 1015654 h 2772180"/>
              <a:gd name="connsiteX106" fmla="*/ 1465223 w 3036352"/>
              <a:gd name="connsiteY106" fmla="*/ 1127218 h 2772180"/>
              <a:gd name="connsiteX107" fmla="*/ 1167716 w 3036352"/>
              <a:gd name="connsiteY107" fmla="*/ 576831 h 2772180"/>
              <a:gd name="connsiteX108" fmla="*/ 1136164 w 3036352"/>
              <a:gd name="connsiteY108" fmla="*/ 551032 h 2772180"/>
              <a:gd name="connsiteX109" fmla="*/ 1961066 w 3036352"/>
              <a:gd name="connsiteY109" fmla="*/ 487579 h 2772180"/>
              <a:gd name="connsiteX110" fmla="*/ 1988337 w 3036352"/>
              <a:gd name="connsiteY110" fmla="*/ 506172 h 2772180"/>
              <a:gd name="connsiteX111" fmla="*/ 1964786 w 3036352"/>
              <a:gd name="connsiteY111" fmla="*/ 529726 h 2772180"/>
              <a:gd name="connsiteX112" fmla="*/ 1942473 w 3036352"/>
              <a:gd name="connsiteY112" fmla="*/ 507413 h 2772180"/>
              <a:gd name="connsiteX113" fmla="*/ 1961066 w 3036352"/>
              <a:gd name="connsiteY113" fmla="*/ 487579 h 2772180"/>
              <a:gd name="connsiteX114" fmla="*/ 1575993 w 3036352"/>
              <a:gd name="connsiteY114" fmla="*/ 424223 h 2772180"/>
              <a:gd name="connsiteX115" fmla="*/ 1213581 w 3036352"/>
              <a:gd name="connsiteY115" fmla="*/ 504934 h 2772180"/>
              <a:gd name="connsiteX116" fmla="*/ 1206143 w 3036352"/>
              <a:gd name="connsiteY116" fmla="*/ 561955 h 2772180"/>
              <a:gd name="connsiteX117" fmla="*/ 1477619 w 3036352"/>
              <a:gd name="connsiteY117" fmla="*/ 1062759 h 2772180"/>
              <a:gd name="connsiteX118" fmla="*/ 1506129 w 3036352"/>
              <a:gd name="connsiteY118" fmla="*/ 1094989 h 2772180"/>
              <a:gd name="connsiteX119" fmla="*/ 1729258 w 3036352"/>
              <a:gd name="connsiteY119" fmla="*/ 476422 h 2772180"/>
              <a:gd name="connsiteX120" fmla="*/ 1701987 w 3036352"/>
              <a:gd name="connsiteY120" fmla="*/ 434275 h 2772180"/>
              <a:gd name="connsiteX121" fmla="*/ 1575993 w 3036352"/>
              <a:gd name="connsiteY121" fmla="*/ 424223 h 2772180"/>
              <a:gd name="connsiteX122" fmla="*/ 1906213 w 3036352"/>
              <a:gd name="connsiteY122" fmla="*/ 329606 h 2772180"/>
              <a:gd name="connsiteX123" fmla="*/ 1875533 w 3036352"/>
              <a:gd name="connsiteY123" fmla="*/ 362378 h 2772180"/>
              <a:gd name="connsiteX124" fmla="*/ 1823469 w 3036352"/>
              <a:gd name="connsiteY124" fmla="*/ 507413 h 2772180"/>
              <a:gd name="connsiteX125" fmla="*/ 1651162 w 3036352"/>
              <a:gd name="connsiteY125" fmla="*/ 988382 h 2772180"/>
              <a:gd name="connsiteX126" fmla="*/ 2279645 w 3036352"/>
              <a:gd name="connsiteY126" fmla="*/ 648729 h 2772180"/>
              <a:gd name="connsiteX127" fmla="*/ 2284605 w 3036352"/>
              <a:gd name="connsiteY127" fmla="*/ 596665 h 2772180"/>
              <a:gd name="connsiteX128" fmla="*/ 1927597 w 3036352"/>
              <a:gd name="connsiteY128" fmla="*/ 333867 h 2772180"/>
              <a:gd name="connsiteX129" fmla="*/ 1906213 w 3036352"/>
              <a:gd name="connsiteY129" fmla="*/ 329606 h 2772180"/>
              <a:gd name="connsiteX130" fmla="*/ 2960193 w 3036352"/>
              <a:gd name="connsiteY130" fmla="*/ 32641 h 2772180"/>
              <a:gd name="connsiteX131" fmla="*/ 3020935 w 3036352"/>
              <a:gd name="connsiteY131" fmla="*/ 333867 h 2772180"/>
              <a:gd name="connsiteX132" fmla="*/ 3011017 w 3036352"/>
              <a:gd name="connsiteY132" fmla="*/ 425599 h 2772180"/>
              <a:gd name="connsiteX133" fmla="*/ 2937880 w 3036352"/>
              <a:gd name="connsiteY133" fmla="*/ 907807 h 2772180"/>
              <a:gd name="connsiteX134" fmla="*/ 2770533 w 3036352"/>
              <a:gd name="connsiteY134" fmla="*/ 2087915 h 2772180"/>
              <a:gd name="connsiteX135" fmla="*/ 2675082 w 3036352"/>
              <a:gd name="connsiteY135" fmla="*/ 2756065 h 2772180"/>
              <a:gd name="connsiteX136" fmla="*/ 2590789 w 3036352"/>
              <a:gd name="connsiteY136" fmla="*/ 2642022 h 2772180"/>
              <a:gd name="connsiteX137" fmla="*/ 2527569 w 3036352"/>
              <a:gd name="connsiteY137" fmla="*/ 2544092 h 2772180"/>
              <a:gd name="connsiteX138" fmla="*/ 2502777 w 3036352"/>
              <a:gd name="connsiteY138" fmla="*/ 2431288 h 2772180"/>
              <a:gd name="connsiteX139" fmla="*/ 2746980 w 3036352"/>
              <a:gd name="connsiteY139" fmla="*/ 1150770 h 2772180"/>
              <a:gd name="connsiteX140" fmla="*/ 2863503 w 3036352"/>
              <a:gd name="connsiteY140" fmla="*/ 513610 h 2772180"/>
              <a:gd name="connsiteX141" fmla="*/ 2949037 w 3036352"/>
              <a:gd name="connsiteY141" fmla="*/ 84706 h 2772180"/>
              <a:gd name="connsiteX142" fmla="*/ 2960193 w 3036352"/>
              <a:gd name="connsiteY142" fmla="*/ 32641 h 2772180"/>
              <a:gd name="connsiteX143" fmla="*/ 2877140 w 3036352"/>
              <a:gd name="connsiteY143" fmla="*/ 411 h 2772180"/>
              <a:gd name="connsiteX144" fmla="*/ 2926724 w 3036352"/>
              <a:gd name="connsiteY144" fmla="*/ 58674 h 2772180"/>
              <a:gd name="connsiteX145" fmla="*/ 2844909 w 3036352"/>
              <a:gd name="connsiteY145" fmla="*/ 483860 h 2772180"/>
              <a:gd name="connsiteX146" fmla="*/ 2725906 w 3036352"/>
              <a:gd name="connsiteY146" fmla="*/ 1094988 h 2772180"/>
              <a:gd name="connsiteX147" fmla="*/ 2469307 w 3036352"/>
              <a:gd name="connsiteY147" fmla="*/ 2417651 h 2772180"/>
              <a:gd name="connsiteX148" fmla="*/ 2417243 w 3036352"/>
              <a:gd name="connsiteY148" fmla="*/ 2452361 h 2772180"/>
              <a:gd name="connsiteX149" fmla="*/ 2253614 w 3036352"/>
              <a:gd name="connsiteY149" fmla="*/ 2420130 h 2772180"/>
              <a:gd name="connsiteX150" fmla="*/ 616088 w 3036352"/>
              <a:gd name="connsiteY150" fmla="*/ 2101551 h 2772180"/>
              <a:gd name="connsiteX151" fmla="*/ 123961 w 3036352"/>
              <a:gd name="connsiteY151" fmla="*/ 2011060 h 2772180"/>
              <a:gd name="connsiteX152" fmla="*/ 0 w 3036352"/>
              <a:gd name="connsiteY152" fmla="*/ 1980069 h 2772180"/>
              <a:gd name="connsiteX153" fmla="*/ 184703 w 3036352"/>
              <a:gd name="connsiteY153" fmla="*/ 1491662 h 2772180"/>
              <a:gd name="connsiteX154" fmla="*/ 690464 w 3036352"/>
              <a:gd name="connsiteY154" fmla="*/ 156603 h 2772180"/>
              <a:gd name="connsiteX155" fmla="*/ 778476 w 3036352"/>
              <a:gd name="connsiteY155" fmla="*/ 93383 h 2772180"/>
              <a:gd name="connsiteX156" fmla="*/ 1713144 w 3036352"/>
              <a:gd name="connsiteY156" fmla="*/ 52475 h 2772180"/>
              <a:gd name="connsiteX157" fmla="*/ 2877140 w 3036352"/>
              <a:gd name="connsiteY157" fmla="*/ 411 h 27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036352" h="2772180">
                <a:moveTo>
                  <a:pt x="49489" y="2013693"/>
                </a:moveTo>
                <a:cubicBezTo>
                  <a:pt x="70814" y="2014856"/>
                  <a:pt x="89873" y="2027174"/>
                  <a:pt x="110327" y="2023456"/>
                </a:cubicBezTo>
                <a:cubicBezTo>
                  <a:pt x="128921" y="2028414"/>
                  <a:pt x="146276" y="2033373"/>
                  <a:pt x="164871" y="2037091"/>
                </a:cubicBezTo>
                <a:cubicBezTo>
                  <a:pt x="871450" y="2179647"/>
                  <a:pt x="1576788" y="2325921"/>
                  <a:pt x="2284607" y="2462278"/>
                </a:cubicBezTo>
                <a:cubicBezTo>
                  <a:pt x="2414765" y="2487070"/>
                  <a:pt x="2517653" y="2526738"/>
                  <a:pt x="2573436" y="2653178"/>
                </a:cubicBezTo>
                <a:cubicBezTo>
                  <a:pt x="2574676" y="2654418"/>
                  <a:pt x="2577155" y="2655657"/>
                  <a:pt x="2578394" y="2656896"/>
                </a:cubicBezTo>
                <a:cubicBezTo>
                  <a:pt x="2599468" y="2691607"/>
                  <a:pt x="2620541" y="2726315"/>
                  <a:pt x="2647812" y="2772180"/>
                </a:cubicBezTo>
                <a:cubicBezTo>
                  <a:pt x="2583352" y="2756065"/>
                  <a:pt x="2527571" y="2743669"/>
                  <a:pt x="2471788" y="2728794"/>
                </a:cubicBezTo>
                <a:cubicBezTo>
                  <a:pt x="1698270" y="2527978"/>
                  <a:pt x="924752" y="2325921"/>
                  <a:pt x="151234" y="2127583"/>
                </a:cubicBezTo>
                <a:cubicBezTo>
                  <a:pt x="107848" y="2116426"/>
                  <a:pt x="85536" y="2089154"/>
                  <a:pt x="58263" y="2061883"/>
                </a:cubicBezTo>
                <a:cubicBezTo>
                  <a:pt x="48347" y="2047009"/>
                  <a:pt x="38429" y="2033373"/>
                  <a:pt x="27273" y="2017257"/>
                </a:cubicBezTo>
                <a:cubicBezTo>
                  <a:pt x="35020" y="2014158"/>
                  <a:pt x="42381" y="2013306"/>
                  <a:pt x="49489" y="2013693"/>
                </a:cubicBezTo>
                <a:close/>
                <a:moveTo>
                  <a:pt x="1540839" y="1665208"/>
                </a:moveTo>
                <a:cubicBezTo>
                  <a:pt x="1561911" y="1661490"/>
                  <a:pt x="1574308" y="1672647"/>
                  <a:pt x="1579266" y="1693720"/>
                </a:cubicBezTo>
                <a:cubicBezTo>
                  <a:pt x="1578027" y="1713554"/>
                  <a:pt x="1568110" y="1728429"/>
                  <a:pt x="1547037" y="1730908"/>
                </a:cubicBezTo>
                <a:cubicBezTo>
                  <a:pt x="1527203" y="1733388"/>
                  <a:pt x="1511088" y="1727188"/>
                  <a:pt x="1509848" y="1703636"/>
                </a:cubicBezTo>
                <a:cubicBezTo>
                  <a:pt x="1508609" y="1681323"/>
                  <a:pt x="1521005" y="1668927"/>
                  <a:pt x="1540839" y="1665208"/>
                </a:cubicBezTo>
                <a:close/>
                <a:moveTo>
                  <a:pt x="2040402" y="1418526"/>
                </a:moveTo>
                <a:cubicBezTo>
                  <a:pt x="2062715" y="1416047"/>
                  <a:pt x="2072632" y="1430923"/>
                  <a:pt x="2078829" y="1447037"/>
                </a:cubicBezTo>
                <a:cubicBezTo>
                  <a:pt x="2073871" y="1471829"/>
                  <a:pt x="2062715" y="1486705"/>
                  <a:pt x="2039162" y="1489185"/>
                </a:cubicBezTo>
                <a:cubicBezTo>
                  <a:pt x="2018089" y="1491663"/>
                  <a:pt x="2003214" y="1479267"/>
                  <a:pt x="2003214" y="1458194"/>
                </a:cubicBezTo>
                <a:cubicBezTo>
                  <a:pt x="2003214" y="1434641"/>
                  <a:pt x="2016849" y="1421006"/>
                  <a:pt x="2040402" y="1418526"/>
                </a:cubicBezTo>
                <a:close/>
                <a:moveTo>
                  <a:pt x="1285111" y="1375585"/>
                </a:moveTo>
                <a:cubicBezTo>
                  <a:pt x="1289508" y="1375682"/>
                  <a:pt x="1294157" y="1376689"/>
                  <a:pt x="1299115" y="1378858"/>
                </a:cubicBezTo>
                <a:cubicBezTo>
                  <a:pt x="1307792" y="1398692"/>
                  <a:pt x="1306553" y="1416047"/>
                  <a:pt x="1284239" y="1422245"/>
                </a:cubicBezTo>
                <a:cubicBezTo>
                  <a:pt x="1260687" y="1428443"/>
                  <a:pt x="1253249" y="1413568"/>
                  <a:pt x="1250770" y="1392495"/>
                </a:cubicBezTo>
                <a:cubicBezTo>
                  <a:pt x="1260996" y="1383197"/>
                  <a:pt x="1271920" y="1375295"/>
                  <a:pt x="1285111" y="1375585"/>
                </a:cubicBezTo>
                <a:close/>
                <a:moveTo>
                  <a:pt x="1761490" y="1310680"/>
                </a:moveTo>
                <a:cubicBezTo>
                  <a:pt x="1773886" y="1309441"/>
                  <a:pt x="1782564" y="1319357"/>
                  <a:pt x="1785043" y="1329273"/>
                </a:cubicBezTo>
                <a:cubicBezTo>
                  <a:pt x="1781323" y="1349107"/>
                  <a:pt x="1771407" y="1356545"/>
                  <a:pt x="1755292" y="1355306"/>
                </a:cubicBezTo>
                <a:cubicBezTo>
                  <a:pt x="1744136" y="1354065"/>
                  <a:pt x="1735459" y="1347868"/>
                  <a:pt x="1735459" y="1336712"/>
                </a:cubicBezTo>
                <a:cubicBezTo>
                  <a:pt x="1734218" y="1320597"/>
                  <a:pt x="1746615" y="1311919"/>
                  <a:pt x="1761490" y="1310680"/>
                </a:cubicBezTo>
                <a:close/>
                <a:moveTo>
                  <a:pt x="866490" y="1267294"/>
                </a:moveTo>
                <a:cubicBezTo>
                  <a:pt x="887563" y="1267294"/>
                  <a:pt x="902438" y="1277211"/>
                  <a:pt x="901199" y="1300764"/>
                </a:cubicBezTo>
                <a:cubicBezTo>
                  <a:pt x="899959" y="1324316"/>
                  <a:pt x="881366" y="1334233"/>
                  <a:pt x="859053" y="1336712"/>
                </a:cubicBezTo>
                <a:cubicBezTo>
                  <a:pt x="837979" y="1332992"/>
                  <a:pt x="824343" y="1323077"/>
                  <a:pt x="828061" y="1299524"/>
                </a:cubicBezTo>
                <a:cubicBezTo>
                  <a:pt x="831781" y="1278451"/>
                  <a:pt x="845416" y="1267294"/>
                  <a:pt x="866490" y="1267294"/>
                </a:cubicBezTo>
                <a:close/>
                <a:moveTo>
                  <a:pt x="1059869" y="1235063"/>
                </a:moveTo>
                <a:cubicBezTo>
                  <a:pt x="1074745" y="1235063"/>
                  <a:pt x="1079704" y="1246219"/>
                  <a:pt x="1078465" y="1259855"/>
                </a:cubicBezTo>
                <a:cubicBezTo>
                  <a:pt x="1075986" y="1275970"/>
                  <a:pt x="1064828" y="1283407"/>
                  <a:pt x="1048713" y="1280928"/>
                </a:cubicBezTo>
                <a:cubicBezTo>
                  <a:pt x="1037556" y="1279689"/>
                  <a:pt x="1030119" y="1271012"/>
                  <a:pt x="1031358" y="1261094"/>
                </a:cubicBezTo>
                <a:cubicBezTo>
                  <a:pt x="1033838" y="1244981"/>
                  <a:pt x="1044994" y="1235063"/>
                  <a:pt x="1059869" y="1235063"/>
                </a:cubicBezTo>
                <a:close/>
                <a:moveTo>
                  <a:pt x="1503650" y="1220189"/>
                </a:moveTo>
                <a:cubicBezTo>
                  <a:pt x="1429274" y="1425964"/>
                  <a:pt x="1356136" y="1631739"/>
                  <a:pt x="1280520" y="1837515"/>
                </a:cubicBezTo>
                <a:cubicBezTo>
                  <a:pt x="1269363" y="1868504"/>
                  <a:pt x="1278041" y="1874703"/>
                  <a:pt x="1307792" y="1879662"/>
                </a:cubicBezTo>
                <a:cubicBezTo>
                  <a:pt x="1476379" y="1906933"/>
                  <a:pt x="1635049" y="1877183"/>
                  <a:pt x="1790000" y="1811484"/>
                </a:cubicBezTo>
                <a:cubicBezTo>
                  <a:pt x="1828428" y="1795368"/>
                  <a:pt x="1818511" y="1778013"/>
                  <a:pt x="1803636" y="1751981"/>
                </a:cubicBezTo>
                <a:cubicBezTo>
                  <a:pt x="1713144" y="1584634"/>
                  <a:pt x="1623892" y="1418526"/>
                  <a:pt x="1533401" y="1252419"/>
                </a:cubicBezTo>
                <a:cubicBezTo>
                  <a:pt x="1527202" y="1241262"/>
                  <a:pt x="1525963" y="1222668"/>
                  <a:pt x="1503650" y="1220189"/>
                </a:cubicBezTo>
                <a:close/>
                <a:moveTo>
                  <a:pt x="1470181" y="1199116"/>
                </a:moveTo>
                <a:cubicBezTo>
                  <a:pt x="1445389" y="1211512"/>
                  <a:pt x="1432993" y="1216470"/>
                  <a:pt x="1421835" y="1222669"/>
                </a:cubicBezTo>
                <a:cubicBezTo>
                  <a:pt x="1235894" y="1323077"/>
                  <a:pt x="1051193" y="1425963"/>
                  <a:pt x="864011" y="1523894"/>
                </a:cubicBezTo>
                <a:cubicBezTo>
                  <a:pt x="813187" y="1549925"/>
                  <a:pt x="813187" y="1572238"/>
                  <a:pt x="852854" y="1604469"/>
                </a:cubicBezTo>
                <a:cubicBezTo>
                  <a:pt x="937148" y="1732148"/>
                  <a:pt x="1058630" y="1807764"/>
                  <a:pt x="1202425" y="1853631"/>
                </a:cubicBezTo>
                <a:cubicBezTo>
                  <a:pt x="1225977" y="1861068"/>
                  <a:pt x="1234655" y="1857349"/>
                  <a:pt x="1242093" y="1833797"/>
                </a:cubicBezTo>
                <a:cubicBezTo>
                  <a:pt x="1304073" y="1657772"/>
                  <a:pt x="1366054" y="1481747"/>
                  <a:pt x="1428035" y="1305722"/>
                </a:cubicBezTo>
                <a:cubicBezTo>
                  <a:pt x="1439190" y="1274731"/>
                  <a:pt x="1451587" y="1243741"/>
                  <a:pt x="1470181" y="1199116"/>
                </a:cubicBezTo>
                <a:close/>
                <a:moveTo>
                  <a:pt x="1544556" y="1187958"/>
                </a:moveTo>
                <a:cubicBezTo>
                  <a:pt x="1648683" y="1380098"/>
                  <a:pt x="1746611" y="1562321"/>
                  <a:pt x="1844541" y="1744544"/>
                </a:cubicBezTo>
                <a:cubicBezTo>
                  <a:pt x="1854459" y="1763138"/>
                  <a:pt x="1863136" y="1773054"/>
                  <a:pt x="1886688" y="1758180"/>
                </a:cubicBezTo>
                <a:cubicBezTo>
                  <a:pt x="2035441" y="1663969"/>
                  <a:pt x="2147006" y="1540008"/>
                  <a:pt x="2220144" y="1378858"/>
                </a:cubicBezTo>
                <a:cubicBezTo>
                  <a:pt x="2235020" y="1345390"/>
                  <a:pt x="2218904" y="1346628"/>
                  <a:pt x="2196591" y="1341670"/>
                </a:cubicBezTo>
                <a:cubicBezTo>
                  <a:pt x="2058995" y="1309440"/>
                  <a:pt x="1920158" y="1275971"/>
                  <a:pt x="1782561" y="1243741"/>
                </a:cubicBezTo>
                <a:cubicBezTo>
                  <a:pt x="1706945" y="1226387"/>
                  <a:pt x="1631328" y="1207792"/>
                  <a:pt x="1544556" y="1187958"/>
                </a:cubicBezTo>
                <a:close/>
                <a:moveTo>
                  <a:pt x="2139571" y="1096227"/>
                </a:moveTo>
                <a:cubicBezTo>
                  <a:pt x="2161884" y="1093748"/>
                  <a:pt x="2171801" y="1108624"/>
                  <a:pt x="2177998" y="1124738"/>
                </a:cubicBezTo>
                <a:cubicBezTo>
                  <a:pt x="2173040" y="1149531"/>
                  <a:pt x="2161884" y="1164406"/>
                  <a:pt x="2138331" y="1166885"/>
                </a:cubicBezTo>
                <a:cubicBezTo>
                  <a:pt x="2117259" y="1169364"/>
                  <a:pt x="2102383" y="1156968"/>
                  <a:pt x="2102383" y="1135895"/>
                </a:cubicBezTo>
                <a:cubicBezTo>
                  <a:pt x="2102383" y="1112342"/>
                  <a:pt x="2116019" y="1098707"/>
                  <a:pt x="2139571" y="1096227"/>
                </a:cubicBezTo>
                <a:close/>
                <a:moveTo>
                  <a:pt x="1946192" y="1033007"/>
                </a:moveTo>
                <a:cubicBezTo>
                  <a:pt x="1959829" y="1034247"/>
                  <a:pt x="1964787" y="1045404"/>
                  <a:pt x="1964787" y="1057800"/>
                </a:cubicBezTo>
                <a:cubicBezTo>
                  <a:pt x="1962308" y="1073914"/>
                  <a:pt x="1951151" y="1081352"/>
                  <a:pt x="1935036" y="1078873"/>
                </a:cubicBezTo>
                <a:cubicBezTo>
                  <a:pt x="1923879" y="1077633"/>
                  <a:pt x="1916441" y="1068956"/>
                  <a:pt x="1917680" y="1059040"/>
                </a:cubicBezTo>
                <a:cubicBezTo>
                  <a:pt x="1920159" y="1042925"/>
                  <a:pt x="1931317" y="1033007"/>
                  <a:pt x="1946192" y="1033007"/>
                </a:cubicBezTo>
                <a:close/>
                <a:moveTo>
                  <a:pt x="789013" y="1007402"/>
                </a:moveTo>
                <a:cubicBezTo>
                  <a:pt x="769722" y="1006820"/>
                  <a:pt x="757404" y="1015653"/>
                  <a:pt x="749966" y="1045404"/>
                </a:cubicBezTo>
                <a:cubicBezTo>
                  <a:pt x="714017" y="1194156"/>
                  <a:pt x="717736" y="1339192"/>
                  <a:pt x="777237" y="1480508"/>
                </a:cubicBezTo>
                <a:cubicBezTo>
                  <a:pt x="784675" y="1499102"/>
                  <a:pt x="785914" y="1526374"/>
                  <a:pt x="821863" y="1506539"/>
                </a:cubicBezTo>
                <a:cubicBezTo>
                  <a:pt x="1026399" y="1393735"/>
                  <a:pt x="1233415" y="1283408"/>
                  <a:pt x="1451587" y="1165646"/>
                </a:cubicBezTo>
                <a:cubicBezTo>
                  <a:pt x="1228456" y="1111103"/>
                  <a:pt x="1018961" y="1061519"/>
                  <a:pt x="810706" y="1010694"/>
                </a:cubicBezTo>
                <a:cubicBezTo>
                  <a:pt x="802649" y="1008835"/>
                  <a:pt x="795444" y="1007596"/>
                  <a:pt x="789013" y="1007402"/>
                </a:cubicBezTo>
                <a:close/>
                <a:moveTo>
                  <a:pt x="965659" y="863180"/>
                </a:moveTo>
                <a:cubicBezTo>
                  <a:pt x="980534" y="864420"/>
                  <a:pt x="990451" y="874336"/>
                  <a:pt x="990451" y="892931"/>
                </a:cubicBezTo>
                <a:cubicBezTo>
                  <a:pt x="984254" y="909047"/>
                  <a:pt x="973096" y="920203"/>
                  <a:pt x="954503" y="917724"/>
                </a:cubicBezTo>
                <a:cubicBezTo>
                  <a:pt x="942107" y="916484"/>
                  <a:pt x="930950" y="905327"/>
                  <a:pt x="932191" y="892931"/>
                </a:cubicBezTo>
                <a:cubicBezTo>
                  <a:pt x="934670" y="874336"/>
                  <a:pt x="947065" y="863180"/>
                  <a:pt x="965659" y="863180"/>
                </a:cubicBezTo>
                <a:close/>
                <a:moveTo>
                  <a:pt x="2210143" y="806334"/>
                </a:moveTo>
                <a:cubicBezTo>
                  <a:pt x="2204680" y="805170"/>
                  <a:pt x="2198408" y="805569"/>
                  <a:pt x="2191188" y="807516"/>
                </a:cubicBezTo>
                <a:cubicBezTo>
                  <a:pt x="2181562" y="810111"/>
                  <a:pt x="2170250" y="815457"/>
                  <a:pt x="2156925" y="823514"/>
                </a:cubicBezTo>
                <a:cubicBezTo>
                  <a:pt x="2034203" y="895411"/>
                  <a:pt x="1909003" y="959871"/>
                  <a:pt x="1783802" y="1026811"/>
                </a:cubicBezTo>
                <a:cubicBezTo>
                  <a:pt x="1713143" y="1065238"/>
                  <a:pt x="1641246" y="1104905"/>
                  <a:pt x="1555713" y="1150772"/>
                </a:cubicBezTo>
                <a:cubicBezTo>
                  <a:pt x="1601578" y="1159449"/>
                  <a:pt x="1630090" y="1164407"/>
                  <a:pt x="1659840" y="1169365"/>
                </a:cubicBezTo>
                <a:cubicBezTo>
                  <a:pt x="1845782" y="1215230"/>
                  <a:pt x="2030485" y="1259858"/>
                  <a:pt x="2216426" y="1305723"/>
                </a:cubicBezTo>
                <a:cubicBezTo>
                  <a:pt x="2242457" y="1311920"/>
                  <a:pt x="2251135" y="1302003"/>
                  <a:pt x="2257333" y="1277211"/>
                </a:cubicBezTo>
                <a:cubicBezTo>
                  <a:pt x="2293282" y="1135895"/>
                  <a:pt x="2295761" y="997060"/>
                  <a:pt x="2241219" y="859462"/>
                </a:cubicBezTo>
                <a:cubicBezTo>
                  <a:pt x="2235640" y="827387"/>
                  <a:pt x="2226532" y="809825"/>
                  <a:pt x="2210143" y="806334"/>
                </a:cubicBezTo>
                <a:close/>
                <a:moveTo>
                  <a:pt x="1379690" y="574352"/>
                </a:moveTo>
                <a:cubicBezTo>
                  <a:pt x="1394565" y="571871"/>
                  <a:pt x="1405721" y="578070"/>
                  <a:pt x="1404482" y="594185"/>
                </a:cubicBezTo>
                <a:cubicBezTo>
                  <a:pt x="1404482" y="607820"/>
                  <a:pt x="1394565" y="615258"/>
                  <a:pt x="1380929" y="617737"/>
                </a:cubicBezTo>
                <a:cubicBezTo>
                  <a:pt x="1369773" y="617737"/>
                  <a:pt x="1361095" y="611539"/>
                  <a:pt x="1359856" y="600382"/>
                </a:cubicBezTo>
                <a:cubicBezTo>
                  <a:pt x="1358615" y="586747"/>
                  <a:pt x="1364814" y="576829"/>
                  <a:pt x="1379690" y="574352"/>
                </a:cubicBezTo>
                <a:close/>
                <a:moveTo>
                  <a:pt x="1136164" y="551032"/>
                </a:moveTo>
                <a:cubicBezTo>
                  <a:pt x="1131147" y="552116"/>
                  <a:pt x="1125259" y="554828"/>
                  <a:pt x="1118132" y="559476"/>
                </a:cubicBezTo>
                <a:cubicBezTo>
                  <a:pt x="971857" y="653687"/>
                  <a:pt x="860292" y="776408"/>
                  <a:pt x="789634" y="935079"/>
                </a:cubicBezTo>
                <a:cubicBezTo>
                  <a:pt x="778477" y="957391"/>
                  <a:pt x="780956" y="966069"/>
                  <a:pt x="806988" y="972268"/>
                </a:cubicBezTo>
                <a:cubicBezTo>
                  <a:pt x="868968" y="984664"/>
                  <a:pt x="930949" y="1000778"/>
                  <a:pt x="992929" y="1015654"/>
                </a:cubicBezTo>
                <a:cubicBezTo>
                  <a:pt x="1146642" y="1051603"/>
                  <a:pt x="1300354" y="1088792"/>
                  <a:pt x="1465223" y="1127218"/>
                </a:cubicBezTo>
                <a:cubicBezTo>
                  <a:pt x="1361096" y="933839"/>
                  <a:pt x="1263166" y="755335"/>
                  <a:pt x="1167716" y="576831"/>
                </a:cubicBezTo>
                <a:cubicBezTo>
                  <a:pt x="1158419" y="559166"/>
                  <a:pt x="1151213" y="547777"/>
                  <a:pt x="1136164" y="551032"/>
                </a:cubicBezTo>
                <a:close/>
                <a:moveTo>
                  <a:pt x="1961066" y="487579"/>
                </a:moveTo>
                <a:cubicBezTo>
                  <a:pt x="1974703" y="485100"/>
                  <a:pt x="1984619" y="490058"/>
                  <a:pt x="1988337" y="506172"/>
                </a:cubicBezTo>
                <a:cubicBezTo>
                  <a:pt x="1987098" y="519808"/>
                  <a:pt x="1979661" y="528486"/>
                  <a:pt x="1964786" y="529726"/>
                </a:cubicBezTo>
                <a:cubicBezTo>
                  <a:pt x="1949911" y="530965"/>
                  <a:pt x="1941234" y="522288"/>
                  <a:pt x="1942473" y="507413"/>
                </a:cubicBezTo>
                <a:cubicBezTo>
                  <a:pt x="1942473" y="496255"/>
                  <a:pt x="1949911" y="488818"/>
                  <a:pt x="1961066" y="487579"/>
                </a:cubicBezTo>
                <a:close/>
                <a:moveTo>
                  <a:pt x="1575993" y="424223"/>
                </a:moveTo>
                <a:cubicBezTo>
                  <a:pt x="1451354" y="424280"/>
                  <a:pt x="1330724" y="453799"/>
                  <a:pt x="1213581" y="504934"/>
                </a:cubicBezTo>
                <a:cubicBezTo>
                  <a:pt x="1172674" y="522288"/>
                  <a:pt x="1194988" y="542121"/>
                  <a:pt x="1206143" y="561955"/>
                </a:cubicBezTo>
                <a:cubicBezTo>
                  <a:pt x="1296635" y="729302"/>
                  <a:pt x="1385888" y="896651"/>
                  <a:pt x="1477619" y="1062759"/>
                </a:cubicBezTo>
                <a:cubicBezTo>
                  <a:pt x="1483816" y="1073914"/>
                  <a:pt x="1485056" y="1092510"/>
                  <a:pt x="1506129" y="1094989"/>
                </a:cubicBezTo>
                <a:cubicBezTo>
                  <a:pt x="1580505" y="889213"/>
                  <a:pt x="1653643" y="682197"/>
                  <a:pt x="1729258" y="476422"/>
                </a:cubicBezTo>
                <a:cubicBezTo>
                  <a:pt x="1740416" y="445432"/>
                  <a:pt x="1731738" y="439233"/>
                  <a:pt x="1701987" y="434275"/>
                </a:cubicBezTo>
                <a:cubicBezTo>
                  <a:pt x="1659531" y="427457"/>
                  <a:pt x="1617539" y="424203"/>
                  <a:pt x="1575993" y="424223"/>
                </a:cubicBezTo>
                <a:close/>
                <a:moveTo>
                  <a:pt x="1906213" y="329606"/>
                </a:moveTo>
                <a:cubicBezTo>
                  <a:pt x="1889013" y="329373"/>
                  <a:pt x="1882971" y="340994"/>
                  <a:pt x="1875533" y="362378"/>
                </a:cubicBezTo>
                <a:cubicBezTo>
                  <a:pt x="1859417" y="410723"/>
                  <a:pt x="1840824" y="459067"/>
                  <a:pt x="1823469" y="507413"/>
                </a:cubicBezTo>
                <a:cubicBezTo>
                  <a:pt x="1767686" y="663604"/>
                  <a:pt x="1711904" y="819795"/>
                  <a:pt x="1651162" y="988382"/>
                </a:cubicBezTo>
                <a:cubicBezTo>
                  <a:pt x="1868095" y="870618"/>
                  <a:pt x="2073871" y="759054"/>
                  <a:pt x="2279645" y="648729"/>
                </a:cubicBezTo>
                <a:cubicBezTo>
                  <a:pt x="2316833" y="630133"/>
                  <a:pt x="2297001" y="615259"/>
                  <a:pt x="2284605" y="596665"/>
                </a:cubicBezTo>
                <a:cubicBezTo>
                  <a:pt x="2196591" y="467745"/>
                  <a:pt x="2076350" y="382212"/>
                  <a:pt x="1927597" y="333867"/>
                </a:cubicBezTo>
                <a:cubicBezTo>
                  <a:pt x="1918919" y="331078"/>
                  <a:pt x="1911947" y="329683"/>
                  <a:pt x="1906213" y="329606"/>
                </a:cubicBezTo>
                <a:close/>
                <a:moveTo>
                  <a:pt x="2960193" y="32641"/>
                </a:moveTo>
                <a:cubicBezTo>
                  <a:pt x="3061842" y="118174"/>
                  <a:pt x="3038290" y="226021"/>
                  <a:pt x="3020935" y="333867"/>
                </a:cubicBezTo>
                <a:cubicBezTo>
                  <a:pt x="3015977" y="363618"/>
                  <a:pt x="3014736" y="394608"/>
                  <a:pt x="3011017" y="425599"/>
                </a:cubicBezTo>
                <a:cubicBezTo>
                  <a:pt x="2986225" y="586748"/>
                  <a:pt x="2961433" y="746657"/>
                  <a:pt x="2937880" y="907807"/>
                </a:cubicBezTo>
                <a:cubicBezTo>
                  <a:pt x="2882098" y="1300763"/>
                  <a:pt x="2826315" y="1694960"/>
                  <a:pt x="2770533" y="2087915"/>
                </a:cubicBezTo>
                <a:cubicBezTo>
                  <a:pt x="2739542" y="2307327"/>
                  <a:pt x="2707313" y="2527978"/>
                  <a:pt x="2675082" y="2756065"/>
                </a:cubicBezTo>
                <a:cubicBezTo>
                  <a:pt x="2644093" y="2713919"/>
                  <a:pt x="2616822" y="2677970"/>
                  <a:pt x="2590789" y="2642022"/>
                </a:cubicBezTo>
                <a:cubicBezTo>
                  <a:pt x="2569716" y="2609792"/>
                  <a:pt x="2552362" y="2573843"/>
                  <a:pt x="2527569" y="2544092"/>
                </a:cubicBezTo>
                <a:cubicBezTo>
                  <a:pt x="2499058" y="2509383"/>
                  <a:pt x="2494099" y="2474673"/>
                  <a:pt x="2502777" y="2431288"/>
                </a:cubicBezTo>
                <a:cubicBezTo>
                  <a:pt x="2585831" y="2004862"/>
                  <a:pt x="2666406" y="1577196"/>
                  <a:pt x="2746980" y="1150770"/>
                </a:cubicBezTo>
                <a:cubicBezTo>
                  <a:pt x="2786647" y="938797"/>
                  <a:pt x="2825077" y="725583"/>
                  <a:pt x="2863503" y="513610"/>
                </a:cubicBezTo>
                <a:cubicBezTo>
                  <a:pt x="2892015" y="371056"/>
                  <a:pt x="2920526" y="227261"/>
                  <a:pt x="2949037" y="84706"/>
                </a:cubicBezTo>
                <a:cubicBezTo>
                  <a:pt x="2952755" y="67351"/>
                  <a:pt x="2956475" y="48757"/>
                  <a:pt x="2960193" y="32641"/>
                </a:cubicBezTo>
                <a:close/>
                <a:moveTo>
                  <a:pt x="2877140" y="411"/>
                </a:moveTo>
                <a:cubicBezTo>
                  <a:pt x="2925484" y="-2068"/>
                  <a:pt x="2939120" y="5370"/>
                  <a:pt x="2926724" y="58674"/>
                </a:cubicBezTo>
                <a:cubicBezTo>
                  <a:pt x="2895733" y="199989"/>
                  <a:pt x="2872181" y="342544"/>
                  <a:pt x="2844909" y="483860"/>
                </a:cubicBezTo>
                <a:cubicBezTo>
                  <a:pt x="2805242" y="687155"/>
                  <a:pt x="2765574" y="891692"/>
                  <a:pt x="2725906" y="1094988"/>
                </a:cubicBezTo>
                <a:cubicBezTo>
                  <a:pt x="2640373" y="1536289"/>
                  <a:pt x="2553600" y="1976350"/>
                  <a:pt x="2469307" y="2417651"/>
                </a:cubicBezTo>
                <a:cubicBezTo>
                  <a:pt x="2461868" y="2454840"/>
                  <a:pt x="2451952" y="2461039"/>
                  <a:pt x="2417243" y="2452361"/>
                </a:cubicBezTo>
                <a:cubicBezTo>
                  <a:pt x="2363940" y="2438726"/>
                  <a:pt x="2308157" y="2431288"/>
                  <a:pt x="2253614" y="2420130"/>
                </a:cubicBezTo>
                <a:cubicBezTo>
                  <a:pt x="1708185" y="2314765"/>
                  <a:pt x="1161517" y="2206918"/>
                  <a:pt x="616088" y="2101551"/>
                </a:cubicBezTo>
                <a:cubicBezTo>
                  <a:pt x="452459" y="2070560"/>
                  <a:pt x="287590" y="2040810"/>
                  <a:pt x="123961" y="2011060"/>
                </a:cubicBezTo>
                <a:cubicBezTo>
                  <a:pt x="84294" y="2001142"/>
                  <a:pt x="44626" y="1989987"/>
                  <a:pt x="0" y="1980069"/>
                </a:cubicBezTo>
                <a:cubicBezTo>
                  <a:pt x="60742" y="1817681"/>
                  <a:pt x="122722" y="1654052"/>
                  <a:pt x="184703" y="1491662"/>
                </a:cubicBezTo>
                <a:cubicBezTo>
                  <a:pt x="354529" y="1046643"/>
                  <a:pt x="524356" y="602862"/>
                  <a:pt x="690464" y="156603"/>
                </a:cubicBezTo>
                <a:cubicBezTo>
                  <a:pt x="707819" y="108259"/>
                  <a:pt x="732611" y="94622"/>
                  <a:pt x="778476" y="93383"/>
                </a:cubicBezTo>
                <a:cubicBezTo>
                  <a:pt x="1089619" y="80986"/>
                  <a:pt x="1402001" y="66112"/>
                  <a:pt x="1713144" y="52475"/>
                </a:cubicBezTo>
                <a:cubicBezTo>
                  <a:pt x="2101143" y="35121"/>
                  <a:pt x="2489140" y="19007"/>
                  <a:pt x="2877140" y="4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54843-384A-41CA-9FF1-148120F38D53}"/>
              </a:ext>
            </a:extLst>
          </p:cNvPr>
          <p:cNvSpPr/>
          <p:nvPr/>
        </p:nvSpPr>
        <p:spPr>
          <a:xfrm>
            <a:off x="3688280" y="2431544"/>
            <a:ext cx="627070" cy="544734"/>
          </a:xfrm>
          <a:custGeom>
            <a:avLst/>
            <a:gdLst>
              <a:gd name="connsiteX0" fmla="*/ 568790 w 1392702"/>
              <a:gd name="connsiteY0" fmla="*/ 1011772 h 1209836"/>
              <a:gd name="connsiteX1" fmla="*/ 665570 w 1392702"/>
              <a:gd name="connsiteY1" fmla="*/ 1111930 h 1209836"/>
              <a:gd name="connsiteX2" fmla="*/ 567664 w 1392702"/>
              <a:gd name="connsiteY2" fmla="*/ 1209836 h 1209836"/>
              <a:gd name="connsiteX3" fmla="*/ 470882 w 1392702"/>
              <a:gd name="connsiteY3" fmla="*/ 1110804 h 1209836"/>
              <a:gd name="connsiteX4" fmla="*/ 568790 w 1392702"/>
              <a:gd name="connsiteY4" fmla="*/ 1011772 h 1209836"/>
              <a:gd name="connsiteX5" fmla="*/ 1098838 w 1392702"/>
              <a:gd name="connsiteY5" fmla="*/ 1003895 h 1209836"/>
              <a:gd name="connsiteX6" fmla="*/ 1196744 w 1392702"/>
              <a:gd name="connsiteY6" fmla="*/ 1105178 h 1209836"/>
              <a:gd name="connsiteX7" fmla="*/ 1096587 w 1392702"/>
              <a:gd name="connsiteY7" fmla="*/ 1200834 h 1209836"/>
              <a:gd name="connsiteX8" fmla="*/ 999805 w 1392702"/>
              <a:gd name="connsiteY8" fmla="*/ 1101802 h 1209836"/>
              <a:gd name="connsiteX9" fmla="*/ 1098838 w 1392702"/>
              <a:gd name="connsiteY9" fmla="*/ 1003895 h 1209836"/>
              <a:gd name="connsiteX10" fmla="*/ 474451 w 1392702"/>
              <a:gd name="connsiteY10" fmla="*/ 254153 h 1209836"/>
              <a:gd name="connsiteX11" fmla="*/ 429243 w 1392702"/>
              <a:gd name="connsiteY11" fmla="*/ 255525 h 1209836"/>
              <a:gd name="connsiteX12" fmla="*/ 381977 w 1392702"/>
              <a:gd name="connsiteY12" fmla="*/ 255525 h 1209836"/>
              <a:gd name="connsiteX13" fmla="*/ 353844 w 1392702"/>
              <a:gd name="connsiteY13" fmla="*/ 290412 h 1209836"/>
              <a:gd name="connsiteX14" fmla="*/ 429243 w 1392702"/>
              <a:gd name="connsiteY14" fmla="*/ 612267 h 1209836"/>
              <a:gd name="connsiteX15" fmla="*/ 531652 w 1392702"/>
              <a:gd name="connsiteY15" fmla="*/ 679789 h 1209836"/>
              <a:gd name="connsiteX16" fmla="*/ 556410 w 1392702"/>
              <a:gd name="connsiteY16" fmla="*/ 646028 h 1209836"/>
              <a:gd name="connsiteX17" fmla="*/ 517021 w 1392702"/>
              <a:gd name="connsiteY17" fmla="*/ 329799 h 1209836"/>
              <a:gd name="connsiteX18" fmla="*/ 474451 w 1392702"/>
              <a:gd name="connsiteY18" fmla="*/ 254153 h 1209836"/>
              <a:gd name="connsiteX19" fmla="*/ 632935 w 1392702"/>
              <a:gd name="connsiteY19" fmla="*/ 251023 h 1209836"/>
              <a:gd name="connsiteX20" fmla="*/ 609302 w 1392702"/>
              <a:gd name="connsiteY20" fmla="*/ 278032 h 1209836"/>
              <a:gd name="connsiteX21" fmla="*/ 648690 w 1392702"/>
              <a:gd name="connsiteY21" fmla="*/ 577380 h 1209836"/>
              <a:gd name="connsiteX22" fmla="*/ 749973 w 1392702"/>
              <a:gd name="connsiteY22" fmla="*/ 651654 h 1209836"/>
              <a:gd name="connsiteX23" fmla="*/ 775856 w 1392702"/>
              <a:gd name="connsiteY23" fmla="*/ 622395 h 1209836"/>
              <a:gd name="connsiteX24" fmla="*/ 775856 w 1392702"/>
              <a:gd name="connsiteY24" fmla="*/ 451339 h 1209836"/>
              <a:gd name="connsiteX25" fmla="*/ 769104 w 1392702"/>
              <a:gd name="connsiteY25" fmla="*/ 451339 h 1209836"/>
              <a:gd name="connsiteX26" fmla="*/ 769104 w 1392702"/>
              <a:gd name="connsiteY26" fmla="*/ 275782 h 1209836"/>
              <a:gd name="connsiteX27" fmla="*/ 744346 w 1392702"/>
              <a:gd name="connsiteY27" fmla="*/ 251023 h 1209836"/>
              <a:gd name="connsiteX28" fmla="*/ 632935 w 1392702"/>
              <a:gd name="connsiteY28" fmla="*/ 251023 h 1209836"/>
              <a:gd name="connsiteX29" fmla="*/ 995091 w 1392702"/>
              <a:gd name="connsiteY29" fmla="*/ 246206 h 1209836"/>
              <a:gd name="connsiteX30" fmla="*/ 951413 w 1392702"/>
              <a:gd name="connsiteY30" fmla="*/ 247648 h 1209836"/>
              <a:gd name="connsiteX31" fmla="*/ 887268 w 1392702"/>
              <a:gd name="connsiteY31" fmla="*/ 247648 h 1209836"/>
              <a:gd name="connsiteX32" fmla="*/ 867011 w 1392702"/>
              <a:gd name="connsiteY32" fmla="*/ 267905 h 1209836"/>
              <a:gd name="connsiteX33" fmla="*/ 871513 w 1392702"/>
              <a:gd name="connsiteY33" fmla="*/ 614518 h 1209836"/>
              <a:gd name="connsiteX34" fmla="*/ 882766 w 1392702"/>
              <a:gd name="connsiteY34" fmla="*/ 634774 h 1209836"/>
              <a:gd name="connsiteX35" fmla="*/ 985174 w 1392702"/>
              <a:gd name="connsiteY35" fmla="*/ 620144 h 1209836"/>
              <a:gd name="connsiteX36" fmla="*/ 998678 w 1392702"/>
              <a:gd name="connsiteY36" fmla="*/ 595386 h 1209836"/>
              <a:gd name="connsiteX37" fmla="*/ 1022312 w 1392702"/>
              <a:gd name="connsiteY37" fmla="*/ 317421 h 1209836"/>
              <a:gd name="connsiteX38" fmla="*/ 995091 w 1392702"/>
              <a:gd name="connsiteY38" fmla="*/ 246206 h 1209836"/>
              <a:gd name="connsiteX39" fmla="*/ 1168610 w 1392702"/>
              <a:gd name="connsiteY39" fmla="*/ 242021 h 1209836"/>
              <a:gd name="connsiteX40" fmla="*/ 1125846 w 1392702"/>
              <a:gd name="connsiteY40" fmla="*/ 283660 h 1209836"/>
              <a:gd name="connsiteX41" fmla="*/ 1104463 w 1392702"/>
              <a:gd name="connsiteY41" fmla="*/ 528990 h 1209836"/>
              <a:gd name="connsiteX42" fmla="*/ 1177612 w 1392702"/>
              <a:gd name="connsiteY42" fmla="*/ 599887 h 1209836"/>
              <a:gd name="connsiteX43" fmla="*/ 1230504 w 1392702"/>
              <a:gd name="connsiteY43" fmla="*/ 546996 h 1209836"/>
              <a:gd name="connsiteX44" fmla="*/ 1273268 w 1392702"/>
              <a:gd name="connsiteY44" fmla="*/ 320796 h 1209836"/>
              <a:gd name="connsiteX45" fmla="*/ 1207997 w 1392702"/>
              <a:gd name="connsiteY45" fmla="*/ 242021 h 1209836"/>
              <a:gd name="connsiteX46" fmla="*/ 1168610 w 1392702"/>
              <a:gd name="connsiteY46" fmla="*/ 242021 h 1209836"/>
              <a:gd name="connsiteX47" fmla="*/ 140587 w 1392702"/>
              <a:gd name="connsiteY47" fmla="*/ 348 h 1209836"/>
              <a:gd name="connsiteX48" fmla="*/ 242432 w 1392702"/>
              <a:gd name="connsiteY48" fmla="*/ 3443 h 1209836"/>
              <a:gd name="connsiteX49" fmla="*/ 296450 w 1392702"/>
              <a:gd name="connsiteY49" fmla="*/ 49583 h 1209836"/>
              <a:gd name="connsiteX50" fmla="*/ 306578 w 1392702"/>
              <a:gd name="connsiteY50" fmla="*/ 83344 h 1209836"/>
              <a:gd name="connsiteX51" fmla="*/ 403360 w 1392702"/>
              <a:gd name="connsiteY51" fmla="*/ 155368 h 1209836"/>
              <a:gd name="connsiteX52" fmla="*/ 1304778 w 1392702"/>
              <a:gd name="connsiteY52" fmla="*/ 139613 h 1209836"/>
              <a:gd name="connsiteX53" fmla="*/ 1389181 w 1392702"/>
              <a:gd name="connsiteY53" fmla="*/ 237519 h 1209836"/>
              <a:gd name="connsiteX54" fmla="*/ 1314907 w 1392702"/>
              <a:gd name="connsiteY54" fmla="*/ 624645 h 1209836"/>
              <a:gd name="connsiteX55" fmla="*/ 1240633 w 1392702"/>
              <a:gd name="connsiteY55" fmla="*/ 691043 h 1209836"/>
              <a:gd name="connsiteX56" fmla="*/ 501266 w 1392702"/>
              <a:gd name="connsiteY56" fmla="*/ 785574 h 1209836"/>
              <a:gd name="connsiteX57" fmla="*/ 472007 w 1392702"/>
              <a:gd name="connsiteY57" fmla="*/ 808081 h 1209836"/>
              <a:gd name="connsiteX58" fmla="*/ 510269 w 1392702"/>
              <a:gd name="connsiteY58" fmla="*/ 854220 h 1209836"/>
              <a:gd name="connsiteX59" fmla="*/ 925530 w 1392702"/>
              <a:gd name="connsiteY59" fmla="*/ 846343 h 1209836"/>
              <a:gd name="connsiteX60" fmla="*/ 1209123 w 1392702"/>
              <a:gd name="connsiteY60" fmla="*/ 844093 h 1209836"/>
              <a:gd name="connsiteX61" fmla="*/ 1260890 w 1392702"/>
              <a:gd name="connsiteY61" fmla="*/ 898110 h 1209836"/>
              <a:gd name="connsiteX62" fmla="*/ 1207997 w 1392702"/>
              <a:gd name="connsiteY62" fmla="*/ 938624 h 1209836"/>
              <a:gd name="connsiteX63" fmla="*/ 833250 w 1392702"/>
              <a:gd name="connsiteY63" fmla="*/ 953253 h 1209836"/>
              <a:gd name="connsiteX64" fmla="*/ 477634 w 1392702"/>
              <a:gd name="connsiteY64" fmla="*/ 953253 h 1209836"/>
              <a:gd name="connsiteX65" fmla="*/ 389856 w 1392702"/>
              <a:gd name="connsiteY65" fmla="*/ 886857 h 1209836"/>
              <a:gd name="connsiteX66" fmla="*/ 231178 w 1392702"/>
              <a:gd name="connsiteY66" fmla="*/ 201507 h 1209836"/>
              <a:gd name="connsiteX67" fmla="*/ 108514 w 1392702"/>
              <a:gd name="connsiteY67" fmla="*/ 101350 h 1209836"/>
              <a:gd name="connsiteX68" fmla="*/ 44367 w 1392702"/>
              <a:gd name="connsiteY68" fmla="*/ 100224 h 1209836"/>
              <a:gd name="connsiteX69" fmla="*/ 479 w 1392702"/>
              <a:gd name="connsiteY69" fmla="*/ 57460 h 1209836"/>
              <a:gd name="connsiteX70" fmla="*/ 38741 w 1392702"/>
              <a:gd name="connsiteY70" fmla="*/ 5693 h 1209836"/>
              <a:gd name="connsiteX71" fmla="*/ 140587 w 1392702"/>
              <a:gd name="connsiteY71" fmla="*/ 348 h 12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92702" h="1209836">
                <a:moveTo>
                  <a:pt x="568790" y="1011772"/>
                </a:moveTo>
                <a:cubicBezTo>
                  <a:pt x="622807" y="1011772"/>
                  <a:pt x="665570" y="1055662"/>
                  <a:pt x="665570" y="1111930"/>
                </a:cubicBezTo>
                <a:cubicBezTo>
                  <a:pt x="665570" y="1168198"/>
                  <a:pt x="623932" y="1209836"/>
                  <a:pt x="567664" y="1209836"/>
                </a:cubicBezTo>
                <a:cubicBezTo>
                  <a:pt x="511395" y="1209836"/>
                  <a:pt x="470882" y="1167072"/>
                  <a:pt x="470882" y="1110804"/>
                </a:cubicBezTo>
                <a:cubicBezTo>
                  <a:pt x="470882" y="1055662"/>
                  <a:pt x="514771" y="1011772"/>
                  <a:pt x="568790" y="1011772"/>
                </a:cubicBezTo>
                <a:close/>
                <a:moveTo>
                  <a:pt x="1098838" y="1003895"/>
                </a:moveTo>
                <a:cubicBezTo>
                  <a:pt x="1155106" y="1003895"/>
                  <a:pt x="1196744" y="1046659"/>
                  <a:pt x="1196744" y="1105178"/>
                </a:cubicBezTo>
                <a:cubicBezTo>
                  <a:pt x="1195619" y="1159195"/>
                  <a:pt x="1152855" y="1200834"/>
                  <a:pt x="1096587" y="1200834"/>
                </a:cubicBezTo>
                <a:cubicBezTo>
                  <a:pt x="1042569" y="1199708"/>
                  <a:pt x="998679" y="1155820"/>
                  <a:pt x="999805" y="1101802"/>
                </a:cubicBezTo>
                <a:cubicBezTo>
                  <a:pt x="1000930" y="1047785"/>
                  <a:pt x="1044820" y="1002770"/>
                  <a:pt x="1098838" y="1003895"/>
                </a:cubicBezTo>
                <a:close/>
                <a:moveTo>
                  <a:pt x="474451" y="254153"/>
                </a:moveTo>
                <a:cubicBezTo>
                  <a:pt x="463286" y="253555"/>
                  <a:pt x="448656" y="254399"/>
                  <a:pt x="429243" y="255525"/>
                </a:cubicBezTo>
                <a:cubicBezTo>
                  <a:pt x="413488" y="255525"/>
                  <a:pt x="397733" y="256651"/>
                  <a:pt x="381977" y="255525"/>
                </a:cubicBezTo>
                <a:cubicBezTo>
                  <a:pt x="352718" y="252149"/>
                  <a:pt x="347092" y="261152"/>
                  <a:pt x="353844" y="290412"/>
                </a:cubicBezTo>
                <a:cubicBezTo>
                  <a:pt x="380853" y="397321"/>
                  <a:pt x="404485" y="505357"/>
                  <a:pt x="429243" y="612267"/>
                </a:cubicBezTo>
                <a:cubicBezTo>
                  <a:pt x="448375" y="694418"/>
                  <a:pt x="448375" y="693293"/>
                  <a:pt x="531652" y="679789"/>
                </a:cubicBezTo>
                <a:cubicBezTo>
                  <a:pt x="553033" y="676412"/>
                  <a:pt x="560911" y="669660"/>
                  <a:pt x="556410" y="646028"/>
                </a:cubicBezTo>
                <a:cubicBezTo>
                  <a:pt x="542906" y="540244"/>
                  <a:pt x="530526" y="435584"/>
                  <a:pt x="517021" y="329799"/>
                </a:cubicBezTo>
                <a:cubicBezTo>
                  <a:pt x="510270" y="270717"/>
                  <a:pt x="507949" y="255947"/>
                  <a:pt x="474451" y="254153"/>
                </a:cubicBezTo>
                <a:close/>
                <a:moveTo>
                  <a:pt x="632935" y="251023"/>
                </a:moveTo>
                <a:cubicBezTo>
                  <a:pt x="611552" y="249899"/>
                  <a:pt x="605926" y="255525"/>
                  <a:pt x="609302" y="278032"/>
                </a:cubicBezTo>
                <a:cubicBezTo>
                  <a:pt x="623932" y="377065"/>
                  <a:pt x="635186" y="477223"/>
                  <a:pt x="648690" y="577380"/>
                </a:cubicBezTo>
                <a:cubicBezTo>
                  <a:pt x="659944" y="666285"/>
                  <a:pt x="659944" y="665159"/>
                  <a:pt x="749973" y="651654"/>
                </a:cubicBezTo>
                <a:cubicBezTo>
                  <a:pt x="771354" y="648279"/>
                  <a:pt x="775856" y="640401"/>
                  <a:pt x="775856" y="622395"/>
                </a:cubicBezTo>
                <a:cubicBezTo>
                  <a:pt x="774731" y="565002"/>
                  <a:pt x="775856" y="508733"/>
                  <a:pt x="775856" y="451339"/>
                </a:cubicBezTo>
                <a:cubicBezTo>
                  <a:pt x="773605" y="451339"/>
                  <a:pt x="771354" y="451339"/>
                  <a:pt x="769104" y="451339"/>
                </a:cubicBezTo>
                <a:cubicBezTo>
                  <a:pt x="769104" y="392820"/>
                  <a:pt x="767979" y="334301"/>
                  <a:pt x="769104" y="275782"/>
                </a:cubicBezTo>
                <a:cubicBezTo>
                  <a:pt x="769104" y="257776"/>
                  <a:pt x="764602" y="249899"/>
                  <a:pt x="744346" y="251023"/>
                </a:cubicBezTo>
                <a:cubicBezTo>
                  <a:pt x="707209" y="252149"/>
                  <a:pt x="670071" y="252149"/>
                  <a:pt x="632935" y="251023"/>
                </a:cubicBezTo>
                <a:close/>
                <a:moveTo>
                  <a:pt x="995091" y="246206"/>
                </a:moveTo>
                <a:cubicBezTo>
                  <a:pt x="984471" y="245678"/>
                  <a:pt x="970263" y="246522"/>
                  <a:pt x="951413" y="247648"/>
                </a:cubicBezTo>
                <a:cubicBezTo>
                  <a:pt x="930032" y="247648"/>
                  <a:pt x="908649" y="247648"/>
                  <a:pt x="887268" y="247648"/>
                </a:cubicBezTo>
                <a:cubicBezTo>
                  <a:pt x="872637" y="247648"/>
                  <a:pt x="867011" y="251023"/>
                  <a:pt x="867011" y="267905"/>
                </a:cubicBezTo>
                <a:cubicBezTo>
                  <a:pt x="869262" y="383817"/>
                  <a:pt x="870387" y="498604"/>
                  <a:pt x="871513" y="614518"/>
                </a:cubicBezTo>
                <a:cubicBezTo>
                  <a:pt x="871513" y="623521"/>
                  <a:pt x="868136" y="635899"/>
                  <a:pt x="882766" y="634774"/>
                </a:cubicBezTo>
                <a:cubicBezTo>
                  <a:pt x="916527" y="630273"/>
                  <a:pt x="951413" y="625771"/>
                  <a:pt x="985174" y="620144"/>
                </a:cubicBezTo>
                <a:cubicBezTo>
                  <a:pt x="1000929" y="617893"/>
                  <a:pt x="997554" y="605515"/>
                  <a:pt x="998678" y="595386"/>
                </a:cubicBezTo>
                <a:cubicBezTo>
                  <a:pt x="1006557" y="503106"/>
                  <a:pt x="1015560" y="409701"/>
                  <a:pt x="1022312" y="317421"/>
                </a:cubicBezTo>
                <a:cubicBezTo>
                  <a:pt x="1026532" y="261715"/>
                  <a:pt x="1026954" y="247788"/>
                  <a:pt x="995091" y="246206"/>
                </a:cubicBezTo>
                <a:close/>
                <a:moveTo>
                  <a:pt x="1168610" y="242021"/>
                </a:moveTo>
                <a:cubicBezTo>
                  <a:pt x="1134848" y="237519"/>
                  <a:pt x="1128096" y="252149"/>
                  <a:pt x="1125846" y="283660"/>
                </a:cubicBezTo>
                <a:cubicBezTo>
                  <a:pt x="1121344" y="364686"/>
                  <a:pt x="1112341" y="446837"/>
                  <a:pt x="1104463" y="528990"/>
                </a:cubicBezTo>
                <a:cubicBezTo>
                  <a:pt x="1095460" y="610016"/>
                  <a:pt x="1095460" y="608890"/>
                  <a:pt x="1177612" y="599887"/>
                </a:cubicBezTo>
                <a:cubicBezTo>
                  <a:pt x="1212498" y="596512"/>
                  <a:pt x="1224878" y="580757"/>
                  <a:pt x="1230504" y="546996"/>
                </a:cubicBezTo>
                <a:cubicBezTo>
                  <a:pt x="1242884" y="471595"/>
                  <a:pt x="1258639" y="396196"/>
                  <a:pt x="1273268" y="320796"/>
                </a:cubicBezTo>
                <a:cubicBezTo>
                  <a:pt x="1289024" y="240896"/>
                  <a:pt x="1290149" y="240896"/>
                  <a:pt x="1207997" y="242021"/>
                </a:cubicBezTo>
                <a:cubicBezTo>
                  <a:pt x="1195618" y="242021"/>
                  <a:pt x="1182114" y="244271"/>
                  <a:pt x="1168610" y="242021"/>
                </a:cubicBezTo>
                <a:close/>
                <a:moveTo>
                  <a:pt x="140587" y="348"/>
                </a:moveTo>
                <a:cubicBezTo>
                  <a:pt x="174629" y="-496"/>
                  <a:pt x="208671" y="67"/>
                  <a:pt x="242432" y="3443"/>
                </a:cubicBezTo>
                <a:cubicBezTo>
                  <a:pt x="270567" y="5693"/>
                  <a:pt x="288573" y="22574"/>
                  <a:pt x="296450" y="49583"/>
                </a:cubicBezTo>
                <a:cubicBezTo>
                  <a:pt x="299826" y="60837"/>
                  <a:pt x="303202" y="72091"/>
                  <a:pt x="306578" y="83344"/>
                </a:cubicBezTo>
                <a:cubicBezTo>
                  <a:pt x="325709" y="156493"/>
                  <a:pt x="325709" y="156493"/>
                  <a:pt x="403360" y="155368"/>
                </a:cubicBezTo>
                <a:cubicBezTo>
                  <a:pt x="703832" y="149740"/>
                  <a:pt x="1004306" y="144114"/>
                  <a:pt x="1304778" y="139613"/>
                </a:cubicBezTo>
                <a:cubicBezTo>
                  <a:pt x="1377928" y="138487"/>
                  <a:pt x="1402686" y="164371"/>
                  <a:pt x="1389181" y="237519"/>
                </a:cubicBezTo>
                <a:cubicBezTo>
                  <a:pt x="1365548" y="366937"/>
                  <a:pt x="1340790" y="496354"/>
                  <a:pt x="1314907" y="624645"/>
                </a:cubicBezTo>
                <a:cubicBezTo>
                  <a:pt x="1307029" y="664034"/>
                  <a:pt x="1282271" y="685415"/>
                  <a:pt x="1240633" y="691043"/>
                </a:cubicBezTo>
                <a:cubicBezTo>
                  <a:pt x="994177" y="722553"/>
                  <a:pt x="747722" y="754063"/>
                  <a:pt x="501266" y="785574"/>
                </a:cubicBezTo>
                <a:cubicBezTo>
                  <a:pt x="487762" y="787824"/>
                  <a:pt x="463004" y="779946"/>
                  <a:pt x="472007" y="808081"/>
                </a:cubicBezTo>
                <a:cubicBezTo>
                  <a:pt x="478759" y="827212"/>
                  <a:pt x="469756" y="855346"/>
                  <a:pt x="510269" y="854220"/>
                </a:cubicBezTo>
                <a:cubicBezTo>
                  <a:pt x="648690" y="848594"/>
                  <a:pt x="787110" y="848594"/>
                  <a:pt x="925530" y="846343"/>
                </a:cubicBezTo>
                <a:cubicBezTo>
                  <a:pt x="1020061" y="845218"/>
                  <a:pt x="1114592" y="844093"/>
                  <a:pt x="1209123" y="844093"/>
                </a:cubicBezTo>
                <a:cubicBezTo>
                  <a:pt x="1247385" y="844093"/>
                  <a:pt x="1264265" y="864349"/>
                  <a:pt x="1260890" y="898110"/>
                </a:cubicBezTo>
                <a:cubicBezTo>
                  <a:pt x="1257513" y="929621"/>
                  <a:pt x="1236132" y="937498"/>
                  <a:pt x="1207997" y="938624"/>
                </a:cubicBezTo>
                <a:cubicBezTo>
                  <a:pt x="1083082" y="945376"/>
                  <a:pt x="958165" y="946501"/>
                  <a:pt x="833250" y="953253"/>
                </a:cubicBezTo>
                <a:cubicBezTo>
                  <a:pt x="713961" y="953253"/>
                  <a:pt x="595797" y="953253"/>
                  <a:pt x="477634" y="953253"/>
                </a:cubicBezTo>
                <a:cubicBezTo>
                  <a:pt x="423617" y="953253"/>
                  <a:pt x="402234" y="940874"/>
                  <a:pt x="389856" y="886857"/>
                </a:cubicBezTo>
                <a:cubicBezTo>
                  <a:pt x="336963" y="658407"/>
                  <a:pt x="282945" y="429957"/>
                  <a:pt x="231178" y="201507"/>
                </a:cubicBezTo>
                <a:cubicBezTo>
                  <a:pt x="208671" y="102475"/>
                  <a:pt x="209797" y="102475"/>
                  <a:pt x="108514" y="101350"/>
                </a:cubicBezTo>
                <a:cubicBezTo>
                  <a:pt x="87131" y="100224"/>
                  <a:pt x="65750" y="100224"/>
                  <a:pt x="44367" y="100224"/>
                </a:cubicBezTo>
                <a:cubicBezTo>
                  <a:pt x="16234" y="99099"/>
                  <a:pt x="2728" y="82218"/>
                  <a:pt x="479" y="57460"/>
                </a:cubicBezTo>
                <a:cubicBezTo>
                  <a:pt x="-2898" y="30451"/>
                  <a:pt x="11732" y="7944"/>
                  <a:pt x="38741" y="5693"/>
                </a:cubicBezTo>
                <a:cubicBezTo>
                  <a:pt x="72502" y="3443"/>
                  <a:pt x="106544" y="1192"/>
                  <a:pt x="140587" y="3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4B1B2F1-A8E3-455E-ADEB-DA2DCD41FEC7}"/>
              </a:ext>
            </a:extLst>
          </p:cNvPr>
          <p:cNvSpPr/>
          <p:nvPr/>
        </p:nvSpPr>
        <p:spPr>
          <a:xfrm>
            <a:off x="6011962" y="4532634"/>
            <a:ext cx="706833" cy="414136"/>
          </a:xfrm>
          <a:custGeom>
            <a:avLst/>
            <a:gdLst>
              <a:gd name="connsiteX0" fmla="*/ 1661185 w 1892049"/>
              <a:gd name="connsiteY0" fmla="*/ 824403 h 1108557"/>
              <a:gd name="connsiteX1" fmla="*/ 1652116 w 1892049"/>
              <a:gd name="connsiteY1" fmla="*/ 833679 h 1108557"/>
              <a:gd name="connsiteX2" fmla="*/ 1652322 w 1892049"/>
              <a:gd name="connsiteY2" fmla="*/ 898403 h 1108557"/>
              <a:gd name="connsiteX3" fmla="*/ 1772495 w 1892049"/>
              <a:gd name="connsiteY3" fmla="*/ 898610 h 1108557"/>
              <a:gd name="connsiteX4" fmla="*/ 1780946 w 1892049"/>
              <a:gd name="connsiteY4" fmla="*/ 891602 h 1108557"/>
              <a:gd name="connsiteX5" fmla="*/ 1779503 w 1892049"/>
              <a:gd name="connsiteY5" fmla="*/ 824403 h 1108557"/>
              <a:gd name="connsiteX6" fmla="*/ 1661185 w 1892049"/>
              <a:gd name="connsiteY6" fmla="*/ 824403 h 1108557"/>
              <a:gd name="connsiteX7" fmla="*/ 1509122 w 1892049"/>
              <a:gd name="connsiteY7" fmla="*/ 824403 h 1108557"/>
              <a:gd name="connsiteX8" fmla="*/ 1501496 w 1892049"/>
              <a:gd name="connsiteY8" fmla="*/ 831823 h 1108557"/>
              <a:gd name="connsiteX9" fmla="*/ 1501908 w 1892049"/>
              <a:gd name="connsiteY9" fmla="*/ 898403 h 1108557"/>
              <a:gd name="connsiteX10" fmla="*/ 1630120 w 1892049"/>
              <a:gd name="connsiteY10" fmla="*/ 898197 h 1108557"/>
              <a:gd name="connsiteX11" fmla="*/ 1630532 w 1892049"/>
              <a:gd name="connsiteY11" fmla="*/ 832442 h 1108557"/>
              <a:gd name="connsiteX12" fmla="*/ 1622287 w 1892049"/>
              <a:gd name="connsiteY12" fmla="*/ 824403 h 1108557"/>
              <a:gd name="connsiteX13" fmla="*/ 1509122 w 1892049"/>
              <a:gd name="connsiteY13" fmla="*/ 824403 h 1108557"/>
              <a:gd name="connsiteX14" fmla="*/ 1352103 w 1892049"/>
              <a:gd name="connsiteY14" fmla="*/ 824403 h 1108557"/>
              <a:gd name="connsiteX15" fmla="*/ 1351484 w 1892049"/>
              <a:gd name="connsiteY15" fmla="*/ 892426 h 1108557"/>
              <a:gd name="connsiteX16" fmla="*/ 1360141 w 1892049"/>
              <a:gd name="connsiteY16" fmla="*/ 898816 h 1108557"/>
              <a:gd name="connsiteX17" fmla="*/ 1479490 w 1892049"/>
              <a:gd name="connsiteY17" fmla="*/ 898610 h 1108557"/>
              <a:gd name="connsiteX18" fmla="*/ 1479902 w 1892049"/>
              <a:gd name="connsiteY18" fmla="*/ 834709 h 1108557"/>
              <a:gd name="connsiteX19" fmla="*/ 1469596 w 1892049"/>
              <a:gd name="connsiteY19" fmla="*/ 824403 h 1108557"/>
              <a:gd name="connsiteX20" fmla="*/ 1352103 w 1892049"/>
              <a:gd name="connsiteY20" fmla="*/ 824403 h 1108557"/>
              <a:gd name="connsiteX21" fmla="*/ 1360553 w 1892049"/>
              <a:gd name="connsiteY21" fmla="*/ 733071 h 1108557"/>
              <a:gd name="connsiteX22" fmla="*/ 1351484 w 1892049"/>
              <a:gd name="connsiteY22" fmla="*/ 742965 h 1108557"/>
              <a:gd name="connsiteX23" fmla="*/ 1351484 w 1892049"/>
              <a:gd name="connsiteY23" fmla="*/ 806865 h 1108557"/>
              <a:gd name="connsiteX24" fmla="*/ 1351896 w 1892049"/>
              <a:gd name="connsiteY24" fmla="*/ 807484 h 1108557"/>
              <a:gd name="connsiteX25" fmla="*/ 1470420 w 1892049"/>
              <a:gd name="connsiteY25" fmla="*/ 807278 h 1108557"/>
              <a:gd name="connsiteX26" fmla="*/ 1479901 w 1892049"/>
              <a:gd name="connsiteY26" fmla="*/ 798208 h 1108557"/>
              <a:gd name="connsiteX27" fmla="*/ 1479901 w 1892049"/>
              <a:gd name="connsiteY27" fmla="*/ 741522 h 1108557"/>
              <a:gd name="connsiteX28" fmla="*/ 1471657 w 1892049"/>
              <a:gd name="connsiteY28" fmla="*/ 733071 h 1108557"/>
              <a:gd name="connsiteX29" fmla="*/ 1360553 w 1892049"/>
              <a:gd name="connsiteY29" fmla="*/ 733071 h 1108557"/>
              <a:gd name="connsiteX30" fmla="*/ 1661804 w 1892049"/>
              <a:gd name="connsiteY30" fmla="*/ 733001 h 1108557"/>
              <a:gd name="connsiteX31" fmla="*/ 1651704 w 1892049"/>
              <a:gd name="connsiteY31" fmla="*/ 742895 h 1108557"/>
              <a:gd name="connsiteX32" fmla="*/ 1651910 w 1892049"/>
              <a:gd name="connsiteY32" fmla="*/ 798549 h 1108557"/>
              <a:gd name="connsiteX33" fmla="*/ 1660568 w 1892049"/>
              <a:gd name="connsiteY33" fmla="*/ 807414 h 1108557"/>
              <a:gd name="connsiteX34" fmla="*/ 1771670 w 1892049"/>
              <a:gd name="connsiteY34" fmla="*/ 807414 h 1108557"/>
              <a:gd name="connsiteX35" fmla="*/ 1780327 w 1892049"/>
              <a:gd name="connsiteY35" fmla="*/ 799375 h 1108557"/>
              <a:gd name="connsiteX36" fmla="*/ 1780946 w 1892049"/>
              <a:gd name="connsiteY36" fmla="*/ 736917 h 1108557"/>
              <a:gd name="connsiteX37" fmla="*/ 1779091 w 1892049"/>
              <a:gd name="connsiteY37" fmla="*/ 733207 h 1108557"/>
              <a:gd name="connsiteX38" fmla="*/ 1661804 w 1892049"/>
              <a:gd name="connsiteY38" fmla="*/ 733001 h 1108557"/>
              <a:gd name="connsiteX39" fmla="*/ 1512503 w 1892049"/>
              <a:gd name="connsiteY39" fmla="*/ 732863 h 1108557"/>
              <a:gd name="connsiteX40" fmla="*/ 1501578 w 1892049"/>
              <a:gd name="connsiteY40" fmla="*/ 744199 h 1108557"/>
              <a:gd name="connsiteX41" fmla="*/ 1501578 w 1892049"/>
              <a:gd name="connsiteY41" fmla="*/ 799648 h 1108557"/>
              <a:gd name="connsiteX42" fmla="*/ 1508792 w 1892049"/>
              <a:gd name="connsiteY42" fmla="*/ 807275 h 1108557"/>
              <a:gd name="connsiteX43" fmla="*/ 1621338 w 1892049"/>
              <a:gd name="connsiteY43" fmla="*/ 807481 h 1108557"/>
              <a:gd name="connsiteX44" fmla="*/ 1630408 w 1892049"/>
              <a:gd name="connsiteY44" fmla="*/ 797999 h 1108557"/>
              <a:gd name="connsiteX45" fmla="*/ 1630408 w 1892049"/>
              <a:gd name="connsiteY45" fmla="*/ 743375 h 1108557"/>
              <a:gd name="connsiteX46" fmla="*/ 1619689 w 1892049"/>
              <a:gd name="connsiteY46" fmla="*/ 733069 h 1108557"/>
              <a:gd name="connsiteX47" fmla="*/ 1512503 w 1892049"/>
              <a:gd name="connsiteY47" fmla="*/ 732863 h 1108557"/>
              <a:gd name="connsiteX48" fmla="*/ 1509782 w 1892049"/>
              <a:gd name="connsiteY48" fmla="*/ 641740 h 1108557"/>
              <a:gd name="connsiteX49" fmla="*/ 1501538 w 1892049"/>
              <a:gd name="connsiteY49" fmla="*/ 650397 h 1108557"/>
              <a:gd name="connsiteX50" fmla="*/ 1501949 w 1892049"/>
              <a:gd name="connsiteY50" fmla="*/ 706876 h 1108557"/>
              <a:gd name="connsiteX51" fmla="*/ 1510401 w 1892049"/>
              <a:gd name="connsiteY51" fmla="*/ 715945 h 1108557"/>
              <a:gd name="connsiteX52" fmla="*/ 1621504 w 1892049"/>
              <a:gd name="connsiteY52" fmla="*/ 715945 h 1108557"/>
              <a:gd name="connsiteX53" fmla="*/ 1629955 w 1892049"/>
              <a:gd name="connsiteY53" fmla="*/ 707700 h 1108557"/>
              <a:gd name="connsiteX54" fmla="*/ 1629955 w 1892049"/>
              <a:gd name="connsiteY54" fmla="*/ 649984 h 1108557"/>
              <a:gd name="connsiteX55" fmla="*/ 1620885 w 1892049"/>
              <a:gd name="connsiteY55" fmla="*/ 641740 h 1108557"/>
              <a:gd name="connsiteX56" fmla="*/ 1509782 w 1892049"/>
              <a:gd name="connsiteY56" fmla="*/ 641740 h 1108557"/>
              <a:gd name="connsiteX57" fmla="*/ 1361584 w 1892049"/>
              <a:gd name="connsiteY57" fmla="*/ 641738 h 1108557"/>
              <a:gd name="connsiteX58" fmla="*/ 1351485 w 1892049"/>
              <a:gd name="connsiteY58" fmla="*/ 652457 h 1108557"/>
              <a:gd name="connsiteX59" fmla="*/ 1351072 w 1892049"/>
              <a:gd name="connsiteY59" fmla="*/ 714296 h 1108557"/>
              <a:gd name="connsiteX60" fmla="*/ 1352309 w 1892049"/>
              <a:gd name="connsiteY60" fmla="*/ 715945 h 1108557"/>
              <a:gd name="connsiteX61" fmla="*/ 1469802 w 1892049"/>
              <a:gd name="connsiteY61" fmla="*/ 716151 h 1108557"/>
              <a:gd name="connsiteX62" fmla="*/ 1479902 w 1892049"/>
              <a:gd name="connsiteY62" fmla="*/ 705639 h 1108557"/>
              <a:gd name="connsiteX63" fmla="*/ 1479902 w 1892049"/>
              <a:gd name="connsiteY63" fmla="*/ 652046 h 1108557"/>
              <a:gd name="connsiteX64" fmla="*/ 1469802 w 1892049"/>
              <a:gd name="connsiteY64" fmla="*/ 641738 h 1108557"/>
              <a:gd name="connsiteX65" fmla="*/ 1361584 w 1892049"/>
              <a:gd name="connsiteY65" fmla="*/ 641738 h 1108557"/>
              <a:gd name="connsiteX66" fmla="*/ 1659536 w 1892049"/>
              <a:gd name="connsiteY66" fmla="*/ 641619 h 1108557"/>
              <a:gd name="connsiteX67" fmla="*/ 1651703 w 1892049"/>
              <a:gd name="connsiteY67" fmla="*/ 650276 h 1108557"/>
              <a:gd name="connsiteX68" fmla="*/ 1651703 w 1892049"/>
              <a:gd name="connsiteY68" fmla="*/ 704901 h 1108557"/>
              <a:gd name="connsiteX69" fmla="*/ 1662628 w 1892049"/>
              <a:gd name="connsiteY69" fmla="*/ 716032 h 1108557"/>
              <a:gd name="connsiteX70" fmla="*/ 1779091 w 1892049"/>
              <a:gd name="connsiteY70" fmla="*/ 715826 h 1108557"/>
              <a:gd name="connsiteX71" fmla="*/ 1779709 w 1892049"/>
              <a:gd name="connsiteY71" fmla="*/ 646978 h 1108557"/>
              <a:gd name="connsiteX72" fmla="*/ 1771876 w 1892049"/>
              <a:gd name="connsiteY72" fmla="*/ 641825 h 1108557"/>
              <a:gd name="connsiteX73" fmla="*/ 1659536 w 1892049"/>
              <a:gd name="connsiteY73" fmla="*/ 641619 h 1108557"/>
              <a:gd name="connsiteX74" fmla="*/ 369691 w 1892049"/>
              <a:gd name="connsiteY74" fmla="*/ 593288 h 1108557"/>
              <a:gd name="connsiteX75" fmla="*/ 388964 w 1892049"/>
              <a:gd name="connsiteY75" fmla="*/ 607665 h 1108557"/>
              <a:gd name="connsiteX76" fmla="*/ 432869 w 1892049"/>
              <a:gd name="connsiteY76" fmla="*/ 714851 h 1108557"/>
              <a:gd name="connsiteX77" fmla="*/ 378863 w 1892049"/>
              <a:gd name="connsiteY77" fmla="*/ 833582 h 1108557"/>
              <a:gd name="connsiteX78" fmla="*/ 361961 w 1892049"/>
              <a:gd name="connsiteY78" fmla="*/ 833788 h 1108557"/>
              <a:gd name="connsiteX79" fmla="*/ 350418 w 1892049"/>
              <a:gd name="connsiteY79" fmla="*/ 607665 h 1108557"/>
              <a:gd name="connsiteX80" fmla="*/ 369691 w 1892049"/>
              <a:gd name="connsiteY80" fmla="*/ 593288 h 1108557"/>
              <a:gd name="connsiteX81" fmla="*/ 292702 w 1892049"/>
              <a:gd name="connsiteY81" fmla="*/ 560255 h 1108557"/>
              <a:gd name="connsiteX82" fmla="*/ 357426 w 1892049"/>
              <a:gd name="connsiteY82" fmla="*/ 581899 h 1108557"/>
              <a:gd name="connsiteX83" fmla="*/ 358251 w 1892049"/>
              <a:gd name="connsiteY83" fmla="*/ 591587 h 1108557"/>
              <a:gd name="connsiteX84" fmla="*/ 357632 w 1892049"/>
              <a:gd name="connsiteY84" fmla="*/ 838323 h 1108557"/>
              <a:gd name="connsiteX85" fmla="*/ 356396 w 1892049"/>
              <a:gd name="connsiteY85" fmla="*/ 849453 h 1108557"/>
              <a:gd name="connsiteX86" fmla="*/ 127799 w 1892049"/>
              <a:gd name="connsiteY86" fmla="*/ 758963 h 1108557"/>
              <a:gd name="connsiteX87" fmla="*/ 122852 w 1892049"/>
              <a:gd name="connsiteY87" fmla="*/ 737938 h 1108557"/>
              <a:gd name="connsiteX88" fmla="*/ 122646 w 1892049"/>
              <a:gd name="connsiteY88" fmla="*/ 715264 h 1108557"/>
              <a:gd name="connsiteX89" fmla="*/ 292702 w 1892049"/>
              <a:gd name="connsiteY89" fmla="*/ 560255 h 1108557"/>
              <a:gd name="connsiteX90" fmla="*/ 469560 w 1892049"/>
              <a:gd name="connsiteY90" fmla="*/ 559844 h 1108557"/>
              <a:gd name="connsiteX91" fmla="*/ 618384 w 1892049"/>
              <a:gd name="connsiteY91" fmla="*/ 731342 h 1108557"/>
              <a:gd name="connsiteX92" fmla="*/ 483164 w 1892049"/>
              <a:gd name="connsiteY92" fmla="*/ 869447 h 1108557"/>
              <a:gd name="connsiteX93" fmla="*/ 385047 w 1892049"/>
              <a:gd name="connsiteY93" fmla="*/ 850072 h 1108557"/>
              <a:gd name="connsiteX94" fmla="*/ 384017 w 1892049"/>
              <a:gd name="connsiteY94" fmla="*/ 837291 h 1108557"/>
              <a:gd name="connsiteX95" fmla="*/ 433075 w 1892049"/>
              <a:gd name="connsiteY95" fmla="*/ 760406 h 1108557"/>
              <a:gd name="connsiteX96" fmla="*/ 401126 w 1892049"/>
              <a:gd name="connsiteY96" fmla="*/ 610757 h 1108557"/>
              <a:gd name="connsiteX97" fmla="*/ 381544 w 1892049"/>
              <a:gd name="connsiteY97" fmla="*/ 591175 h 1108557"/>
              <a:gd name="connsiteX98" fmla="*/ 382368 w 1892049"/>
              <a:gd name="connsiteY98" fmla="*/ 582312 h 1108557"/>
              <a:gd name="connsiteX99" fmla="*/ 469560 w 1892049"/>
              <a:gd name="connsiteY99" fmla="*/ 559844 h 1108557"/>
              <a:gd name="connsiteX100" fmla="*/ 279303 w 1892049"/>
              <a:gd name="connsiteY100" fmla="*/ 553454 h 1108557"/>
              <a:gd name="connsiteX101" fmla="*/ 121822 w 1892049"/>
              <a:gd name="connsiteY101" fmla="*/ 763498 h 1108557"/>
              <a:gd name="connsiteX102" fmla="*/ 362992 w 1892049"/>
              <a:gd name="connsiteY102" fmla="*/ 852957 h 1108557"/>
              <a:gd name="connsiteX103" fmla="*/ 377420 w 1892049"/>
              <a:gd name="connsiteY103" fmla="*/ 852957 h 1108557"/>
              <a:gd name="connsiteX104" fmla="*/ 490585 w 1892049"/>
              <a:gd name="connsiteY104" fmla="*/ 875220 h 1108557"/>
              <a:gd name="connsiteX105" fmla="*/ 607048 w 1892049"/>
              <a:gd name="connsiteY105" fmla="*/ 639409 h 1108557"/>
              <a:gd name="connsiteX106" fmla="*/ 378863 w 1892049"/>
              <a:gd name="connsiteY106" fmla="*/ 576952 h 1108557"/>
              <a:gd name="connsiteX107" fmla="*/ 361549 w 1892049"/>
              <a:gd name="connsiteY107" fmla="*/ 576952 h 1108557"/>
              <a:gd name="connsiteX108" fmla="*/ 279303 w 1892049"/>
              <a:gd name="connsiteY108" fmla="*/ 553454 h 1108557"/>
              <a:gd name="connsiteX109" fmla="*/ 1508079 w 1892049"/>
              <a:gd name="connsiteY109" fmla="*/ 550794 h 1108557"/>
              <a:gd name="connsiteX110" fmla="*/ 1501483 w 1892049"/>
              <a:gd name="connsiteY110" fmla="*/ 557596 h 1108557"/>
              <a:gd name="connsiteX111" fmla="*/ 1501689 w 1892049"/>
              <a:gd name="connsiteY111" fmla="*/ 616136 h 1108557"/>
              <a:gd name="connsiteX112" fmla="*/ 1509934 w 1892049"/>
              <a:gd name="connsiteY112" fmla="*/ 624794 h 1108557"/>
              <a:gd name="connsiteX113" fmla="*/ 1622480 w 1892049"/>
              <a:gd name="connsiteY113" fmla="*/ 624588 h 1108557"/>
              <a:gd name="connsiteX114" fmla="*/ 1630313 w 1892049"/>
              <a:gd name="connsiteY114" fmla="*/ 618404 h 1108557"/>
              <a:gd name="connsiteX115" fmla="*/ 1630107 w 1892049"/>
              <a:gd name="connsiteY115" fmla="*/ 557596 h 1108557"/>
              <a:gd name="connsiteX116" fmla="*/ 1623511 w 1892049"/>
              <a:gd name="connsiteY116" fmla="*/ 550794 h 1108557"/>
              <a:gd name="connsiteX117" fmla="*/ 1508079 w 1892049"/>
              <a:gd name="connsiteY117" fmla="*/ 550794 h 1108557"/>
              <a:gd name="connsiteX118" fmla="*/ 1358698 w 1892049"/>
              <a:gd name="connsiteY118" fmla="*/ 550790 h 1108557"/>
              <a:gd name="connsiteX119" fmla="*/ 1351278 w 1892049"/>
              <a:gd name="connsiteY119" fmla="*/ 558623 h 1108557"/>
              <a:gd name="connsiteX120" fmla="*/ 1351278 w 1892049"/>
              <a:gd name="connsiteY120" fmla="*/ 616339 h 1108557"/>
              <a:gd name="connsiteX121" fmla="*/ 1360347 w 1892049"/>
              <a:gd name="connsiteY121" fmla="*/ 624789 h 1108557"/>
              <a:gd name="connsiteX122" fmla="*/ 1471039 w 1892049"/>
              <a:gd name="connsiteY122" fmla="*/ 624789 h 1108557"/>
              <a:gd name="connsiteX123" fmla="*/ 1479284 w 1892049"/>
              <a:gd name="connsiteY123" fmla="*/ 616545 h 1108557"/>
              <a:gd name="connsiteX124" fmla="*/ 1479284 w 1892049"/>
              <a:gd name="connsiteY124" fmla="*/ 558829 h 1108557"/>
              <a:gd name="connsiteX125" fmla="*/ 1471863 w 1892049"/>
              <a:gd name="connsiteY125" fmla="*/ 550790 h 1108557"/>
              <a:gd name="connsiteX126" fmla="*/ 1358698 w 1892049"/>
              <a:gd name="connsiteY126" fmla="*/ 550790 h 1108557"/>
              <a:gd name="connsiteX127" fmla="*/ 1659742 w 1892049"/>
              <a:gd name="connsiteY127" fmla="*/ 550635 h 1108557"/>
              <a:gd name="connsiteX128" fmla="*/ 1651704 w 1892049"/>
              <a:gd name="connsiteY128" fmla="*/ 557849 h 1108557"/>
              <a:gd name="connsiteX129" fmla="*/ 1651909 w 1892049"/>
              <a:gd name="connsiteY129" fmla="*/ 617626 h 1108557"/>
              <a:gd name="connsiteX130" fmla="*/ 1658093 w 1892049"/>
              <a:gd name="connsiteY130" fmla="*/ 624635 h 1108557"/>
              <a:gd name="connsiteX131" fmla="*/ 1773525 w 1892049"/>
              <a:gd name="connsiteY131" fmla="*/ 624635 h 1108557"/>
              <a:gd name="connsiteX132" fmla="*/ 1780121 w 1892049"/>
              <a:gd name="connsiteY132" fmla="*/ 618039 h 1108557"/>
              <a:gd name="connsiteX133" fmla="*/ 1780121 w 1892049"/>
              <a:gd name="connsiteY133" fmla="*/ 558262 h 1108557"/>
              <a:gd name="connsiteX134" fmla="*/ 1772288 w 1892049"/>
              <a:gd name="connsiteY134" fmla="*/ 550841 h 1108557"/>
              <a:gd name="connsiteX135" fmla="*/ 1659742 w 1892049"/>
              <a:gd name="connsiteY135" fmla="*/ 550635 h 1108557"/>
              <a:gd name="connsiteX136" fmla="*/ 1508491 w 1892049"/>
              <a:gd name="connsiteY136" fmla="*/ 460489 h 1108557"/>
              <a:gd name="connsiteX137" fmla="*/ 1501483 w 1892049"/>
              <a:gd name="connsiteY137" fmla="*/ 467909 h 1108557"/>
              <a:gd name="connsiteX138" fmla="*/ 1501689 w 1892049"/>
              <a:gd name="connsiteY138" fmla="*/ 526450 h 1108557"/>
              <a:gd name="connsiteX139" fmla="*/ 1509316 w 1892049"/>
              <a:gd name="connsiteY139" fmla="*/ 533871 h 1108557"/>
              <a:gd name="connsiteX140" fmla="*/ 1622686 w 1892049"/>
              <a:gd name="connsiteY140" fmla="*/ 533664 h 1108557"/>
              <a:gd name="connsiteX141" fmla="*/ 1630519 w 1892049"/>
              <a:gd name="connsiteY141" fmla="*/ 527274 h 1108557"/>
              <a:gd name="connsiteX142" fmla="*/ 1629695 w 1892049"/>
              <a:gd name="connsiteY142" fmla="*/ 466673 h 1108557"/>
              <a:gd name="connsiteX143" fmla="*/ 1622686 w 1892049"/>
              <a:gd name="connsiteY143" fmla="*/ 460489 h 1108557"/>
              <a:gd name="connsiteX144" fmla="*/ 1508491 w 1892049"/>
              <a:gd name="connsiteY144" fmla="*/ 460489 h 1108557"/>
              <a:gd name="connsiteX145" fmla="*/ 1359729 w 1892049"/>
              <a:gd name="connsiteY145" fmla="*/ 460489 h 1108557"/>
              <a:gd name="connsiteX146" fmla="*/ 1351484 w 1892049"/>
              <a:gd name="connsiteY146" fmla="*/ 468734 h 1108557"/>
              <a:gd name="connsiteX147" fmla="*/ 1351279 w 1892049"/>
              <a:gd name="connsiteY147" fmla="*/ 527274 h 1108557"/>
              <a:gd name="connsiteX148" fmla="*/ 1358493 w 1892049"/>
              <a:gd name="connsiteY148" fmla="*/ 533664 h 1108557"/>
              <a:gd name="connsiteX149" fmla="*/ 1471038 w 1892049"/>
              <a:gd name="connsiteY149" fmla="*/ 533871 h 1108557"/>
              <a:gd name="connsiteX150" fmla="*/ 1480108 w 1892049"/>
              <a:gd name="connsiteY150" fmla="*/ 525419 h 1108557"/>
              <a:gd name="connsiteX151" fmla="*/ 1479902 w 1892049"/>
              <a:gd name="connsiteY151" fmla="*/ 468940 h 1108557"/>
              <a:gd name="connsiteX152" fmla="*/ 1471863 w 1892049"/>
              <a:gd name="connsiteY152" fmla="*/ 460489 h 1108557"/>
              <a:gd name="connsiteX153" fmla="*/ 1359729 w 1892049"/>
              <a:gd name="connsiteY153" fmla="*/ 460489 h 1108557"/>
              <a:gd name="connsiteX154" fmla="*/ 1659741 w 1892049"/>
              <a:gd name="connsiteY154" fmla="*/ 460284 h 1108557"/>
              <a:gd name="connsiteX155" fmla="*/ 1651497 w 1892049"/>
              <a:gd name="connsiteY155" fmla="*/ 467292 h 1108557"/>
              <a:gd name="connsiteX156" fmla="*/ 1651703 w 1892049"/>
              <a:gd name="connsiteY156" fmla="*/ 527069 h 1108557"/>
              <a:gd name="connsiteX157" fmla="*/ 1658298 w 1892049"/>
              <a:gd name="connsiteY157" fmla="*/ 533665 h 1108557"/>
              <a:gd name="connsiteX158" fmla="*/ 1772494 w 1892049"/>
              <a:gd name="connsiteY158" fmla="*/ 533665 h 1108557"/>
              <a:gd name="connsiteX159" fmla="*/ 1779914 w 1892049"/>
              <a:gd name="connsiteY159" fmla="*/ 525626 h 1108557"/>
              <a:gd name="connsiteX160" fmla="*/ 1779914 w 1892049"/>
              <a:gd name="connsiteY160" fmla="*/ 467911 h 1108557"/>
              <a:gd name="connsiteX161" fmla="*/ 1772081 w 1892049"/>
              <a:gd name="connsiteY161" fmla="*/ 460284 h 1108557"/>
              <a:gd name="connsiteX162" fmla="*/ 1659741 w 1892049"/>
              <a:gd name="connsiteY162" fmla="*/ 460284 h 1108557"/>
              <a:gd name="connsiteX163" fmla="*/ 0 w 1892049"/>
              <a:gd name="connsiteY163" fmla="*/ 351654 h 1108557"/>
              <a:gd name="connsiteX164" fmla="*/ 1892049 w 1892049"/>
              <a:gd name="connsiteY164" fmla="*/ 351654 h 1108557"/>
              <a:gd name="connsiteX165" fmla="*/ 1892049 w 1892049"/>
              <a:gd name="connsiteY165" fmla="*/ 954785 h 1108557"/>
              <a:gd name="connsiteX166" fmla="*/ 1738277 w 1892049"/>
              <a:gd name="connsiteY166" fmla="*/ 1108557 h 1108557"/>
              <a:gd name="connsiteX167" fmla="*/ 153772 w 1892049"/>
              <a:gd name="connsiteY167" fmla="*/ 1108557 h 1108557"/>
              <a:gd name="connsiteX168" fmla="*/ 0 w 1892049"/>
              <a:gd name="connsiteY168" fmla="*/ 954785 h 1108557"/>
              <a:gd name="connsiteX169" fmla="*/ 153772 w 1892049"/>
              <a:gd name="connsiteY169" fmla="*/ 0 h 1108557"/>
              <a:gd name="connsiteX170" fmla="*/ 1738277 w 1892049"/>
              <a:gd name="connsiteY170" fmla="*/ 0 h 1108557"/>
              <a:gd name="connsiteX171" fmla="*/ 1892049 w 1892049"/>
              <a:gd name="connsiteY171" fmla="*/ 153772 h 1108557"/>
              <a:gd name="connsiteX172" fmla="*/ 1892049 w 1892049"/>
              <a:gd name="connsiteY172" fmla="*/ 189019 h 1108557"/>
              <a:gd name="connsiteX173" fmla="*/ 0 w 1892049"/>
              <a:gd name="connsiteY173" fmla="*/ 189019 h 1108557"/>
              <a:gd name="connsiteX174" fmla="*/ 0 w 1892049"/>
              <a:gd name="connsiteY174" fmla="*/ 153772 h 1108557"/>
              <a:gd name="connsiteX175" fmla="*/ 153772 w 1892049"/>
              <a:gd name="connsiteY175" fmla="*/ 0 h 110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892049" h="1108557">
                <a:moveTo>
                  <a:pt x="1661185" y="824403"/>
                </a:moveTo>
                <a:cubicBezTo>
                  <a:pt x="1653971" y="824403"/>
                  <a:pt x="1651909" y="826465"/>
                  <a:pt x="1652116" y="833679"/>
                </a:cubicBezTo>
                <a:cubicBezTo>
                  <a:pt x="1652528" y="855116"/>
                  <a:pt x="1652322" y="876760"/>
                  <a:pt x="1652322" y="898403"/>
                </a:cubicBezTo>
                <a:cubicBezTo>
                  <a:pt x="1692311" y="898403"/>
                  <a:pt x="1732300" y="898403"/>
                  <a:pt x="1772495" y="898610"/>
                </a:cubicBezTo>
                <a:cubicBezTo>
                  <a:pt x="1777648" y="898610"/>
                  <a:pt x="1781152" y="897786"/>
                  <a:pt x="1780946" y="891602"/>
                </a:cubicBezTo>
                <a:cubicBezTo>
                  <a:pt x="1780328" y="869133"/>
                  <a:pt x="1779916" y="846872"/>
                  <a:pt x="1779503" y="824403"/>
                </a:cubicBezTo>
                <a:cubicBezTo>
                  <a:pt x="1740133" y="824403"/>
                  <a:pt x="1700556" y="824609"/>
                  <a:pt x="1661185" y="824403"/>
                </a:cubicBezTo>
                <a:close/>
                <a:moveTo>
                  <a:pt x="1509122" y="824403"/>
                </a:moveTo>
                <a:cubicBezTo>
                  <a:pt x="1503557" y="824403"/>
                  <a:pt x="1501289" y="825846"/>
                  <a:pt x="1501496" y="831823"/>
                </a:cubicBezTo>
                <a:cubicBezTo>
                  <a:pt x="1501908" y="853880"/>
                  <a:pt x="1501702" y="876142"/>
                  <a:pt x="1501908" y="898403"/>
                </a:cubicBezTo>
                <a:cubicBezTo>
                  <a:pt x="1544577" y="898403"/>
                  <a:pt x="1587245" y="898403"/>
                  <a:pt x="1630120" y="898197"/>
                </a:cubicBezTo>
                <a:cubicBezTo>
                  <a:pt x="1630120" y="876347"/>
                  <a:pt x="1630120" y="854292"/>
                  <a:pt x="1630532" y="832442"/>
                </a:cubicBezTo>
                <a:cubicBezTo>
                  <a:pt x="1630532" y="826052"/>
                  <a:pt x="1628470" y="824403"/>
                  <a:pt x="1622287" y="824403"/>
                </a:cubicBezTo>
                <a:cubicBezTo>
                  <a:pt x="1584566" y="824609"/>
                  <a:pt x="1546844" y="824609"/>
                  <a:pt x="1509122" y="824403"/>
                </a:cubicBezTo>
                <a:close/>
                <a:moveTo>
                  <a:pt x="1352103" y="824403"/>
                </a:moveTo>
                <a:cubicBezTo>
                  <a:pt x="1351897" y="847077"/>
                  <a:pt x="1351897" y="869546"/>
                  <a:pt x="1351484" y="892426"/>
                </a:cubicBezTo>
                <a:cubicBezTo>
                  <a:pt x="1351278" y="899435"/>
                  <a:pt x="1355606" y="898816"/>
                  <a:pt x="1360141" y="898816"/>
                </a:cubicBezTo>
                <a:cubicBezTo>
                  <a:pt x="1399924" y="898610"/>
                  <a:pt x="1439707" y="898610"/>
                  <a:pt x="1479490" y="898610"/>
                </a:cubicBezTo>
                <a:cubicBezTo>
                  <a:pt x="1479696" y="877378"/>
                  <a:pt x="1479284" y="855941"/>
                  <a:pt x="1479902" y="834709"/>
                </a:cubicBezTo>
                <a:cubicBezTo>
                  <a:pt x="1480108" y="826465"/>
                  <a:pt x="1477635" y="824403"/>
                  <a:pt x="1469596" y="824403"/>
                </a:cubicBezTo>
                <a:cubicBezTo>
                  <a:pt x="1430432" y="824609"/>
                  <a:pt x="1391267" y="824403"/>
                  <a:pt x="1352103" y="824403"/>
                </a:cubicBezTo>
                <a:close/>
                <a:moveTo>
                  <a:pt x="1360553" y="733071"/>
                </a:moveTo>
                <a:cubicBezTo>
                  <a:pt x="1353339" y="733071"/>
                  <a:pt x="1351277" y="735957"/>
                  <a:pt x="1351484" y="742965"/>
                </a:cubicBezTo>
                <a:cubicBezTo>
                  <a:pt x="1351896" y="764197"/>
                  <a:pt x="1351484" y="785634"/>
                  <a:pt x="1351484" y="806865"/>
                </a:cubicBezTo>
                <a:cubicBezTo>
                  <a:pt x="1351484" y="806865"/>
                  <a:pt x="1351896" y="807278"/>
                  <a:pt x="1351896" y="807484"/>
                </a:cubicBezTo>
                <a:cubicBezTo>
                  <a:pt x="1391473" y="807278"/>
                  <a:pt x="1430843" y="807071"/>
                  <a:pt x="1470420" y="807278"/>
                </a:cubicBezTo>
                <a:cubicBezTo>
                  <a:pt x="1477428" y="807278"/>
                  <a:pt x="1480108" y="805628"/>
                  <a:pt x="1479901" y="798208"/>
                </a:cubicBezTo>
                <a:cubicBezTo>
                  <a:pt x="1479490" y="779244"/>
                  <a:pt x="1479696" y="760486"/>
                  <a:pt x="1479901" y="741522"/>
                </a:cubicBezTo>
                <a:cubicBezTo>
                  <a:pt x="1479901" y="735544"/>
                  <a:pt x="1478047" y="733071"/>
                  <a:pt x="1471657" y="733071"/>
                </a:cubicBezTo>
                <a:cubicBezTo>
                  <a:pt x="1434760" y="733277"/>
                  <a:pt x="1397657" y="733277"/>
                  <a:pt x="1360553" y="733071"/>
                </a:cubicBezTo>
                <a:close/>
                <a:moveTo>
                  <a:pt x="1661804" y="733001"/>
                </a:moveTo>
                <a:cubicBezTo>
                  <a:pt x="1654178" y="733001"/>
                  <a:pt x="1651498" y="735062"/>
                  <a:pt x="1651704" y="742895"/>
                </a:cubicBezTo>
                <a:cubicBezTo>
                  <a:pt x="1652322" y="761446"/>
                  <a:pt x="1652322" y="779998"/>
                  <a:pt x="1651910" y="798549"/>
                </a:cubicBezTo>
                <a:cubicBezTo>
                  <a:pt x="1651910" y="805146"/>
                  <a:pt x="1653559" y="807414"/>
                  <a:pt x="1660568" y="807414"/>
                </a:cubicBezTo>
                <a:cubicBezTo>
                  <a:pt x="1697670" y="807208"/>
                  <a:pt x="1734567" y="807208"/>
                  <a:pt x="1771670" y="807414"/>
                </a:cubicBezTo>
                <a:cubicBezTo>
                  <a:pt x="1778060" y="807620"/>
                  <a:pt x="1779916" y="806382"/>
                  <a:pt x="1780327" y="799375"/>
                </a:cubicBezTo>
                <a:cubicBezTo>
                  <a:pt x="1781565" y="778555"/>
                  <a:pt x="1778267" y="757737"/>
                  <a:pt x="1780946" y="736917"/>
                </a:cubicBezTo>
                <a:cubicBezTo>
                  <a:pt x="1780534" y="735680"/>
                  <a:pt x="1779916" y="734650"/>
                  <a:pt x="1779091" y="733207"/>
                </a:cubicBezTo>
                <a:cubicBezTo>
                  <a:pt x="1739927" y="733207"/>
                  <a:pt x="1700968" y="733207"/>
                  <a:pt x="1661804" y="733001"/>
                </a:cubicBezTo>
                <a:close/>
                <a:moveTo>
                  <a:pt x="1512503" y="732863"/>
                </a:moveTo>
                <a:cubicBezTo>
                  <a:pt x="1503227" y="732657"/>
                  <a:pt x="1500959" y="736573"/>
                  <a:pt x="1501578" y="744199"/>
                </a:cubicBezTo>
                <a:cubicBezTo>
                  <a:pt x="1503021" y="762545"/>
                  <a:pt x="1502402" y="781097"/>
                  <a:pt x="1501578" y="799648"/>
                </a:cubicBezTo>
                <a:cubicBezTo>
                  <a:pt x="1501371" y="806038"/>
                  <a:pt x="1503021" y="807275"/>
                  <a:pt x="1508792" y="807275"/>
                </a:cubicBezTo>
                <a:cubicBezTo>
                  <a:pt x="1527756" y="806863"/>
                  <a:pt x="1602580" y="806657"/>
                  <a:pt x="1621338" y="807481"/>
                </a:cubicBezTo>
                <a:cubicBezTo>
                  <a:pt x="1628759" y="807687"/>
                  <a:pt x="1630614" y="805008"/>
                  <a:pt x="1630408" y="797999"/>
                </a:cubicBezTo>
                <a:cubicBezTo>
                  <a:pt x="1629995" y="779860"/>
                  <a:pt x="1629789" y="761514"/>
                  <a:pt x="1630408" y="743375"/>
                </a:cubicBezTo>
                <a:cubicBezTo>
                  <a:pt x="1630614" y="734718"/>
                  <a:pt x="1627522" y="733069"/>
                  <a:pt x="1619689" y="733069"/>
                </a:cubicBezTo>
                <a:cubicBezTo>
                  <a:pt x="1583822" y="733275"/>
                  <a:pt x="1548163" y="733481"/>
                  <a:pt x="1512503" y="732863"/>
                </a:cubicBezTo>
                <a:close/>
                <a:moveTo>
                  <a:pt x="1509782" y="641740"/>
                </a:moveTo>
                <a:cubicBezTo>
                  <a:pt x="1502981" y="641533"/>
                  <a:pt x="1501125" y="643182"/>
                  <a:pt x="1501538" y="650397"/>
                </a:cubicBezTo>
                <a:cubicBezTo>
                  <a:pt x="1502362" y="669154"/>
                  <a:pt x="1502156" y="688118"/>
                  <a:pt x="1501949" y="706876"/>
                </a:cubicBezTo>
                <a:cubicBezTo>
                  <a:pt x="1501743" y="713471"/>
                  <a:pt x="1503392" y="715945"/>
                  <a:pt x="1510401" y="715945"/>
                </a:cubicBezTo>
                <a:cubicBezTo>
                  <a:pt x="1547298" y="715739"/>
                  <a:pt x="1584400" y="715739"/>
                  <a:pt x="1621504" y="715945"/>
                </a:cubicBezTo>
                <a:cubicBezTo>
                  <a:pt x="1627688" y="715945"/>
                  <a:pt x="1630161" y="714090"/>
                  <a:pt x="1629955" y="707700"/>
                </a:cubicBezTo>
                <a:cubicBezTo>
                  <a:pt x="1629749" y="688324"/>
                  <a:pt x="1629543" y="669154"/>
                  <a:pt x="1629955" y="649984"/>
                </a:cubicBezTo>
                <a:cubicBezTo>
                  <a:pt x="1630161" y="642564"/>
                  <a:pt x="1627069" y="641533"/>
                  <a:pt x="1620885" y="641740"/>
                </a:cubicBezTo>
                <a:cubicBezTo>
                  <a:pt x="1602540" y="641946"/>
                  <a:pt x="1528334" y="642151"/>
                  <a:pt x="1509782" y="641740"/>
                </a:cubicBezTo>
                <a:close/>
                <a:moveTo>
                  <a:pt x="1361584" y="641738"/>
                </a:moveTo>
                <a:cubicBezTo>
                  <a:pt x="1352927" y="641738"/>
                  <a:pt x="1351278" y="644830"/>
                  <a:pt x="1351485" y="652457"/>
                </a:cubicBezTo>
                <a:cubicBezTo>
                  <a:pt x="1351691" y="673070"/>
                  <a:pt x="1351278" y="693683"/>
                  <a:pt x="1351072" y="714296"/>
                </a:cubicBezTo>
                <a:cubicBezTo>
                  <a:pt x="1351485" y="714915"/>
                  <a:pt x="1351896" y="715533"/>
                  <a:pt x="1352309" y="715945"/>
                </a:cubicBezTo>
                <a:cubicBezTo>
                  <a:pt x="1391474" y="715945"/>
                  <a:pt x="1430637" y="715739"/>
                  <a:pt x="1469802" y="716151"/>
                </a:cubicBezTo>
                <a:cubicBezTo>
                  <a:pt x="1478047" y="716151"/>
                  <a:pt x="1480109" y="713677"/>
                  <a:pt x="1479902" y="705639"/>
                </a:cubicBezTo>
                <a:cubicBezTo>
                  <a:pt x="1479490" y="687705"/>
                  <a:pt x="1479284" y="669978"/>
                  <a:pt x="1479902" y="652046"/>
                </a:cubicBezTo>
                <a:cubicBezTo>
                  <a:pt x="1480315" y="644213"/>
                  <a:pt x="1478047" y="641533"/>
                  <a:pt x="1469802" y="641738"/>
                </a:cubicBezTo>
                <a:cubicBezTo>
                  <a:pt x="1433729" y="642151"/>
                  <a:pt x="1397657" y="642151"/>
                  <a:pt x="1361584" y="641738"/>
                </a:cubicBezTo>
                <a:close/>
                <a:moveTo>
                  <a:pt x="1659536" y="641619"/>
                </a:moveTo>
                <a:cubicBezTo>
                  <a:pt x="1652735" y="641619"/>
                  <a:pt x="1651703" y="644505"/>
                  <a:pt x="1651703" y="650276"/>
                </a:cubicBezTo>
                <a:cubicBezTo>
                  <a:pt x="1652116" y="668416"/>
                  <a:pt x="1652322" y="686762"/>
                  <a:pt x="1651703" y="704901"/>
                </a:cubicBezTo>
                <a:cubicBezTo>
                  <a:pt x="1651498" y="713558"/>
                  <a:pt x="1653971" y="716032"/>
                  <a:pt x="1662628" y="716032"/>
                </a:cubicBezTo>
                <a:cubicBezTo>
                  <a:pt x="1701381" y="715619"/>
                  <a:pt x="1740339" y="715826"/>
                  <a:pt x="1779091" y="715826"/>
                </a:cubicBezTo>
                <a:cubicBezTo>
                  <a:pt x="1781152" y="692945"/>
                  <a:pt x="1779709" y="670065"/>
                  <a:pt x="1779709" y="646978"/>
                </a:cubicBezTo>
                <a:cubicBezTo>
                  <a:pt x="1779916" y="641000"/>
                  <a:pt x="1775587" y="641825"/>
                  <a:pt x="1771876" y="641825"/>
                </a:cubicBezTo>
                <a:cubicBezTo>
                  <a:pt x="1734361" y="641825"/>
                  <a:pt x="1697052" y="641825"/>
                  <a:pt x="1659536" y="641619"/>
                </a:cubicBezTo>
                <a:close/>
                <a:moveTo>
                  <a:pt x="369691" y="593288"/>
                </a:moveTo>
                <a:cubicBezTo>
                  <a:pt x="374793" y="593288"/>
                  <a:pt x="379894" y="598080"/>
                  <a:pt x="388964" y="607665"/>
                </a:cubicBezTo>
                <a:cubicBezTo>
                  <a:pt x="417822" y="637760"/>
                  <a:pt x="431839" y="674038"/>
                  <a:pt x="432869" y="714851"/>
                </a:cubicBezTo>
                <a:cubicBezTo>
                  <a:pt x="431839" y="762673"/>
                  <a:pt x="413906" y="801838"/>
                  <a:pt x="378863" y="833582"/>
                </a:cubicBezTo>
                <a:cubicBezTo>
                  <a:pt x="373092" y="838734"/>
                  <a:pt x="368763" y="839766"/>
                  <a:pt x="361961" y="833788"/>
                </a:cubicBezTo>
                <a:cubicBezTo>
                  <a:pt x="294145" y="774217"/>
                  <a:pt x="288785" y="672802"/>
                  <a:pt x="350418" y="607665"/>
                </a:cubicBezTo>
                <a:cubicBezTo>
                  <a:pt x="359488" y="598080"/>
                  <a:pt x="364589" y="593288"/>
                  <a:pt x="369691" y="593288"/>
                </a:cubicBezTo>
                <a:close/>
                <a:moveTo>
                  <a:pt x="292702" y="560255"/>
                </a:moveTo>
                <a:cubicBezTo>
                  <a:pt x="315789" y="562317"/>
                  <a:pt x="337431" y="570150"/>
                  <a:pt x="357426" y="581899"/>
                </a:cubicBezTo>
                <a:cubicBezTo>
                  <a:pt x="362786" y="584991"/>
                  <a:pt x="364229" y="586640"/>
                  <a:pt x="358251" y="591587"/>
                </a:cubicBezTo>
                <a:cubicBezTo>
                  <a:pt x="281984" y="655487"/>
                  <a:pt x="281777" y="773598"/>
                  <a:pt x="357632" y="838323"/>
                </a:cubicBezTo>
                <a:cubicBezTo>
                  <a:pt x="364435" y="844300"/>
                  <a:pt x="362373" y="845743"/>
                  <a:pt x="356396" y="849453"/>
                </a:cubicBezTo>
                <a:cubicBezTo>
                  <a:pt x="269822" y="901603"/>
                  <a:pt x="155008" y="856256"/>
                  <a:pt x="127799" y="758963"/>
                </a:cubicBezTo>
                <a:cubicBezTo>
                  <a:pt x="125944" y="751955"/>
                  <a:pt x="123677" y="745153"/>
                  <a:pt x="122852" y="737938"/>
                </a:cubicBezTo>
                <a:cubicBezTo>
                  <a:pt x="122028" y="730517"/>
                  <a:pt x="122646" y="722891"/>
                  <a:pt x="122646" y="715264"/>
                </a:cubicBezTo>
                <a:cubicBezTo>
                  <a:pt x="119554" y="629927"/>
                  <a:pt x="195409" y="551392"/>
                  <a:pt x="292702" y="560255"/>
                </a:cubicBezTo>
                <a:close/>
                <a:moveTo>
                  <a:pt x="469560" y="559844"/>
                </a:moveTo>
                <a:cubicBezTo>
                  <a:pt x="548095" y="558195"/>
                  <a:pt x="627454" y="633019"/>
                  <a:pt x="618384" y="731342"/>
                </a:cubicBezTo>
                <a:cubicBezTo>
                  <a:pt x="611788" y="802869"/>
                  <a:pt x="554072" y="860584"/>
                  <a:pt x="483164" y="869447"/>
                </a:cubicBezTo>
                <a:cubicBezTo>
                  <a:pt x="448122" y="873982"/>
                  <a:pt x="415760" y="866562"/>
                  <a:pt x="385047" y="850072"/>
                </a:cubicBezTo>
                <a:cubicBezTo>
                  <a:pt x="376803" y="845537"/>
                  <a:pt x="377627" y="842651"/>
                  <a:pt x="384017" y="837291"/>
                </a:cubicBezTo>
                <a:cubicBezTo>
                  <a:pt x="408133" y="816679"/>
                  <a:pt x="424830" y="791119"/>
                  <a:pt x="433075" y="760406"/>
                </a:cubicBezTo>
                <a:cubicBezTo>
                  <a:pt x="447916" y="705164"/>
                  <a:pt x="437198" y="655281"/>
                  <a:pt x="401126" y="610757"/>
                </a:cubicBezTo>
                <a:cubicBezTo>
                  <a:pt x="395354" y="603543"/>
                  <a:pt x="388758" y="596946"/>
                  <a:pt x="381544" y="591175"/>
                </a:cubicBezTo>
                <a:cubicBezTo>
                  <a:pt x="377009" y="587670"/>
                  <a:pt x="377420" y="585197"/>
                  <a:pt x="382368" y="582312"/>
                </a:cubicBezTo>
                <a:cubicBezTo>
                  <a:pt x="407309" y="567264"/>
                  <a:pt x="434312" y="559638"/>
                  <a:pt x="469560" y="559844"/>
                </a:cubicBezTo>
                <a:close/>
                <a:moveTo>
                  <a:pt x="279303" y="553454"/>
                </a:moveTo>
                <a:cubicBezTo>
                  <a:pt x="167376" y="553660"/>
                  <a:pt x="89872" y="658991"/>
                  <a:pt x="121822" y="763498"/>
                </a:cubicBezTo>
                <a:cubicBezTo>
                  <a:pt x="152947" y="865119"/>
                  <a:pt x="272708" y="909643"/>
                  <a:pt x="362992" y="852957"/>
                </a:cubicBezTo>
                <a:cubicBezTo>
                  <a:pt x="368351" y="849659"/>
                  <a:pt x="372061" y="849453"/>
                  <a:pt x="377420" y="852957"/>
                </a:cubicBezTo>
                <a:cubicBezTo>
                  <a:pt x="412257" y="875014"/>
                  <a:pt x="450184" y="882228"/>
                  <a:pt x="490585" y="875220"/>
                </a:cubicBezTo>
                <a:cubicBezTo>
                  <a:pt x="599833" y="856256"/>
                  <a:pt x="658786" y="736083"/>
                  <a:pt x="607048" y="639409"/>
                </a:cubicBezTo>
                <a:cubicBezTo>
                  <a:pt x="562318" y="556133"/>
                  <a:pt x="459872" y="527893"/>
                  <a:pt x="378863" y="576952"/>
                </a:cubicBezTo>
                <a:cubicBezTo>
                  <a:pt x="372474" y="580869"/>
                  <a:pt x="368145" y="580869"/>
                  <a:pt x="361549" y="576952"/>
                </a:cubicBezTo>
                <a:cubicBezTo>
                  <a:pt x="335577" y="561081"/>
                  <a:pt x="307131" y="552835"/>
                  <a:pt x="279303" y="553454"/>
                </a:cubicBezTo>
                <a:close/>
                <a:moveTo>
                  <a:pt x="1508079" y="550794"/>
                </a:moveTo>
                <a:cubicBezTo>
                  <a:pt x="1503132" y="550794"/>
                  <a:pt x="1501483" y="552855"/>
                  <a:pt x="1501483" y="557596"/>
                </a:cubicBezTo>
                <a:cubicBezTo>
                  <a:pt x="1501689" y="576972"/>
                  <a:pt x="1502102" y="596554"/>
                  <a:pt x="1501689" y="616136"/>
                </a:cubicBezTo>
                <a:cubicBezTo>
                  <a:pt x="1501483" y="622733"/>
                  <a:pt x="1502926" y="625000"/>
                  <a:pt x="1509934" y="624794"/>
                </a:cubicBezTo>
                <a:cubicBezTo>
                  <a:pt x="1528485" y="624176"/>
                  <a:pt x="1603516" y="624588"/>
                  <a:pt x="1622480" y="624588"/>
                </a:cubicBezTo>
                <a:cubicBezTo>
                  <a:pt x="1627015" y="624588"/>
                  <a:pt x="1630313" y="624588"/>
                  <a:pt x="1630313" y="618404"/>
                </a:cubicBezTo>
                <a:cubicBezTo>
                  <a:pt x="1629901" y="598203"/>
                  <a:pt x="1630107" y="577796"/>
                  <a:pt x="1630107" y="557596"/>
                </a:cubicBezTo>
                <a:cubicBezTo>
                  <a:pt x="1630107" y="552855"/>
                  <a:pt x="1628458" y="550794"/>
                  <a:pt x="1623511" y="550794"/>
                </a:cubicBezTo>
                <a:cubicBezTo>
                  <a:pt x="1584965" y="550794"/>
                  <a:pt x="1546626" y="550794"/>
                  <a:pt x="1508079" y="550794"/>
                </a:cubicBezTo>
                <a:close/>
                <a:moveTo>
                  <a:pt x="1358698" y="550790"/>
                </a:moveTo>
                <a:cubicBezTo>
                  <a:pt x="1352721" y="550790"/>
                  <a:pt x="1351278" y="553057"/>
                  <a:pt x="1351278" y="558623"/>
                </a:cubicBezTo>
                <a:cubicBezTo>
                  <a:pt x="1351484" y="577999"/>
                  <a:pt x="1351690" y="597168"/>
                  <a:pt x="1351278" y="616339"/>
                </a:cubicBezTo>
                <a:cubicBezTo>
                  <a:pt x="1351278" y="623553"/>
                  <a:pt x="1353957" y="624996"/>
                  <a:pt x="1360347" y="624789"/>
                </a:cubicBezTo>
                <a:cubicBezTo>
                  <a:pt x="1378899" y="624583"/>
                  <a:pt x="1452899" y="624378"/>
                  <a:pt x="1471039" y="624789"/>
                </a:cubicBezTo>
                <a:cubicBezTo>
                  <a:pt x="1477429" y="624789"/>
                  <a:pt x="1479489" y="622935"/>
                  <a:pt x="1479284" y="616545"/>
                </a:cubicBezTo>
                <a:cubicBezTo>
                  <a:pt x="1479078" y="597374"/>
                  <a:pt x="1479078" y="577999"/>
                  <a:pt x="1479284" y="558829"/>
                </a:cubicBezTo>
                <a:cubicBezTo>
                  <a:pt x="1479489" y="553469"/>
                  <a:pt x="1478047" y="550790"/>
                  <a:pt x="1471863" y="550790"/>
                </a:cubicBezTo>
                <a:cubicBezTo>
                  <a:pt x="1434141" y="550996"/>
                  <a:pt x="1396420" y="550996"/>
                  <a:pt x="1358698" y="550790"/>
                </a:cubicBezTo>
                <a:close/>
                <a:moveTo>
                  <a:pt x="1659742" y="550635"/>
                </a:moveTo>
                <a:cubicBezTo>
                  <a:pt x="1654383" y="550635"/>
                  <a:pt x="1651498" y="551459"/>
                  <a:pt x="1651704" y="557849"/>
                </a:cubicBezTo>
                <a:cubicBezTo>
                  <a:pt x="1652115" y="577844"/>
                  <a:pt x="1652115" y="597632"/>
                  <a:pt x="1651909" y="617626"/>
                </a:cubicBezTo>
                <a:cubicBezTo>
                  <a:pt x="1651909" y="622161"/>
                  <a:pt x="1652940" y="624635"/>
                  <a:pt x="1658093" y="624635"/>
                </a:cubicBezTo>
                <a:cubicBezTo>
                  <a:pt x="1696639" y="624429"/>
                  <a:pt x="1734979" y="624429"/>
                  <a:pt x="1773525" y="624635"/>
                </a:cubicBezTo>
                <a:cubicBezTo>
                  <a:pt x="1778472" y="624842"/>
                  <a:pt x="1780121" y="622780"/>
                  <a:pt x="1780121" y="618039"/>
                </a:cubicBezTo>
                <a:cubicBezTo>
                  <a:pt x="1779915" y="598044"/>
                  <a:pt x="1779915" y="578256"/>
                  <a:pt x="1780121" y="558262"/>
                </a:cubicBezTo>
                <a:cubicBezTo>
                  <a:pt x="1780121" y="552490"/>
                  <a:pt x="1778060" y="550841"/>
                  <a:pt x="1772288" y="550841"/>
                </a:cubicBezTo>
                <a:cubicBezTo>
                  <a:pt x="1753324" y="551047"/>
                  <a:pt x="1678500" y="551047"/>
                  <a:pt x="1659742" y="550635"/>
                </a:cubicBezTo>
                <a:close/>
                <a:moveTo>
                  <a:pt x="1508491" y="460489"/>
                </a:moveTo>
                <a:cubicBezTo>
                  <a:pt x="1502720" y="460489"/>
                  <a:pt x="1501483" y="462756"/>
                  <a:pt x="1501483" y="467909"/>
                </a:cubicBezTo>
                <a:cubicBezTo>
                  <a:pt x="1501689" y="487491"/>
                  <a:pt x="1501689" y="506867"/>
                  <a:pt x="1501689" y="526450"/>
                </a:cubicBezTo>
                <a:cubicBezTo>
                  <a:pt x="1501483" y="532015"/>
                  <a:pt x="1503338" y="534077"/>
                  <a:pt x="1509316" y="533871"/>
                </a:cubicBezTo>
                <a:cubicBezTo>
                  <a:pt x="1527868" y="533458"/>
                  <a:pt x="1603311" y="533458"/>
                  <a:pt x="1622686" y="533664"/>
                </a:cubicBezTo>
                <a:cubicBezTo>
                  <a:pt x="1627427" y="533664"/>
                  <a:pt x="1630726" y="533252"/>
                  <a:pt x="1630519" y="527274"/>
                </a:cubicBezTo>
                <a:cubicBezTo>
                  <a:pt x="1629902" y="507073"/>
                  <a:pt x="1629695" y="486874"/>
                  <a:pt x="1629695" y="466673"/>
                </a:cubicBezTo>
                <a:cubicBezTo>
                  <a:pt x="1629489" y="461726"/>
                  <a:pt x="1627221" y="460489"/>
                  <a:pt x="1622686" y="460489"/>
                </a:cubicBezTo>
                <a:cubicBezTo>
                  <a:pt x="1584553" y="460695"/>
                  <a:pt x="1546626" y="460695"/>
                  <a:pt x="1508491" y="460489"/>
                </a:cubicBezTo>
                <a:close/>
                <a:moveTo>
                  <a:pt x="1359729" y="460489"/>
                </a:moveTo>
                <a:cubicBezTo>
                  <a:pt x="1353339" y="460489"/>
                  <a:pt x="1351484" y="462550"/>
                  <a:pt x="1351484" y="468734"/>
                </a:cubicBezTo>
                <a:cubicBezTo>
                  <a:pt x="1351690" y="488110"/>
                  <a:pt x="1351690" y="507692"/>
                  <a:pt x="1351279" y="527274"/>
                </a:cubicBezTo>
                <a:cubicBezTo>
                  <a:pt x="1351072" y="533458"/>
                  <a:pt x="1353958" y="533664"/>
                  <a:pt x="1358493" y="533664"/>
                </a:cubicBezTo>
                <a:cubicBezTo>
                  <a:pt x="1377456" y="533664"/>
                  <a:pt x="1452075" y="533458"/>
                  <a:pt x="1471038" y="533871"/>
                </a:cubicBezTo>
                <a:cubicBezTo>
                  <a:pt x="1477222" y="533871"/>
                  <a:pt x="1480314" y="532634"/>
                  <a:pt x="1480108" y="525419"/>
                </a:cubicBezTo>
                <a:cubicBezTo>
                  <a:pt x="1479490" y="506662"/>
                  <a:pt x="1479696" y="487698"/>
                  <a:pt x="1479902" y="468940"/>
                </a:cubicBezTo>
                <a:cubicBezTo>
                  <a:pt x="1479902" y="462962"/>
                  <a:pt x="1478459" y="460489"/>
                  <a:pt x="1471863" y="460489"/>
                </a:cubicBezTo>
                <a:cubicBezTo>
                  <a:pt x="1434348" y="460695"/>
                  <a:pt x="1397039" y="460695"/>
                  <a:pt x="1359729" y="460489"/>
                </a:cubicBezTo>
                <a:close/>
                <a:moveTo>
                  <a:pt x="1659741" y="460284"/>
                </a:moveTo>
                <a:cubicBezTo>
                  <a:pt x="1654795" y="460284"/>
                  <a:pt x="1651290" y="460697"/>
                  <a:pt x="1651497" y="467292"/>
                </a:cubicBezTo>
                <a:cubicBezTo>
                  <a:pt x="1651909" y="487286"/>
                  <a:pt x="1651909" y="507075"/>
                  <a:pt x="1651703" y="527069"/>
                </a:cubicBezTo>
                <a:cubicBezTo>
                  <a:pt x="1651703" y="532016"/>
                  <a:pt x="1653352" y="533665"/>
                  <a:pt x="1658298" y="533665"/>
                </a:cubicBezTo>
                <a:cubicBezTo>
                  <a:pt x="1696432" y="533459"/>
                  <a:pt x="1734360" y="533459"/>
                  <a:pt x="1772494" y="533665"/>
                </a:cubicBezTo>
                <a:cubicBezTo>
                  <a:pt x="1778678" y="533665"/>
                  <a:pt x="1779914" y="530986"/>
                  <a:pt x="1779914" y="525626"/>
                </a:cubicBezTo>
                <a:cubicBezTo>
                  <a:pt x="1779708" y="506251"/>
                  <a:pt x="1779708" y="487080"/>
                  <a:pt x="1779914" y="467911"/>
                </a:cubicBezTo>
                <a:cubicBezTo>
                  <a:pt x="1779914" y="462139"/>
                  <a:pt x="1777853" y="460284"/>
                  <a:pt x="1772081" y="460284"/>
                </a:cubicBezTo>
                <a:cubicBezTo>
                  <a:pt x="1753736" y="460490"/>
                  <a:pt x="1678912" y="460490"/>
                  <a:pt x="1659741" y="460284"/>
                </a:cubicBezTo>
                <a:close/>
                <a:moveTo>
                  <a:pt x="0" y="351654"/>
                </a:moveTo>
                <a:lnTo>
                  <a:pt x="1892049" y="351654"/>
                </a:lnTo>
                <a:lnTo>
                  <a:pt x="1892049" y="954785"/>
                </a:lnTo>
                <a:cubicBezTo>
                  <a:pt x="1892049" y="1039297"/>
                  <a:pt x="1822790" y="1108557"/>
                  <a:pt x="1738277" y="1108557"/>
                </a:cubicBezTo>
                <a:lnTo>
                  <a:pt x="153772" y="1108557"/>
                </a:lnTo>
                <a:cubicBezTo>
                  <a:pt x="69259" y="1108557"/>
                  <a:pt x="0" y="1039297"/>
                  <a:pt x="0" y="954785"/>
                </a:cubicBezTo>
                <a:close/>
                <a:moveTo>
                  <a:pt x="153772" y="0"/>
                </a:moveTo>
                <a:lnTo>
                  <a:pt x="1738277" y="0"/>
                </a:lnTo>
                <a:cubicBezTo>
                  <a:pt x="1822790" y="0"/>
                  <a:pt x="1892049" y="69259"/>
                  <a:pt x="1892049" y="153772"/>
                </a:cubicBezTo>
                <a:lnTo>
                  <a:pt x="1892049" y="189019"/>
                </a:lnTo>
                <a:lnTo>
                  <a:pt x="0" y="189019"/>
                </a:lnTo>
                <a:lnTo>
                  <a:pt x="0" y="153772"/>
                </a:lnTo>
                <a:cubicBezTo>
                  <a:pt x="0" y="69259"/>
                  <a:pt x="69259" y="0"/>
                  <a:pt x="153772" y="0"/>
                </a:cubicBezTo>
                <a:close/>
              </a:path>
            </a:pathLst>
          </a:custGeom>
          <a:solidFill>
            <a:schemeClr val="bg1"/>
          </a:solidFill>
          <a:ln w="23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EECF7F-329C-4413-8A9A-9CAAB021D9DF}"/>
              </a:ext>
            </a:extLst>
          </p:cNvPr>
          <p:cNvSpPr txBox="1"/>
          <p:nvPr/>
        </p:nvSpPr>
        <p:spPr>
          <a:xfrm>
            <a:off x="5701264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A9C9F6-BA87-4C7D-ACE7-B075D9A5028D}"/>
              </a:ext>
            </a:extLst>
          </p:cNvPr>
          <p:cNvSpPr txBox="1"/>
          <p:nvPr/>
        </p:nvSpPr>
        <p:spPr>
          <a:xfrm>
            <a:off x="3380723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4824EC-9DFD-4598-950E-21EACD10A45E}"/>
              </a:ext>
            </a:extLst>
          </p:cNvPr>
          <p:cNvSpPr txBox="1"/>
          <p:nvPr/>
        </p:nvSpPr>
        <p:spPr>
          <a:xfrm>
            <a:off x="1060182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98917D-9402-41FB-8D7E-A3B86ADEA0EA}"/>
              </a:ext>
            </a:extLst>
          </p:cNvPr>
          <p:cNvSpPr txBox="1"/>
          <p:nvPr/>
        </p:nvSpPr>
        <p:spPr>
          <a:xfrm>
            <a:off x="5701264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D8181B-2D35-4AC2-A934-0ECB4195E9B1}"/>
              </a:ext>
            </a:extLst>
          </p:cNvPr>
          <p:cNvSpPr txBox="1"/>
          <p:nvPr/>
        </p:nvSpPr>
        <p:spPr>
          <a:xfrm>
            <a:off x="3380723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DFB762-9347-4426-A633-58C3349AF6BF}"/>
              </a:ext>
            </a:extLst>
          </p:cNvPr>
          <p:cNvSpPr txBox="1"/>
          <p:nvPr/>
        </p:nvSpPr>
        <p:spPr>
          <a:xfrm>
            <a:off x="1060182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909496-3CE6-4A0E-BE50-6E126438E831}"/>
              </a:ext>
            </a:extLst>
          </p:cNvPr>
          <p:cNvSpPr txBox="1"/>
          <p:nvPr/>
        </p:nvSpPr>
        <p:spPr>
          <a:xfrm>
            <a:off x="1053335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E170F1-F7FA-4BFA-98D4-ABF6E7E176A9}"/>
              </a:ext>
            </a:extLst>
          </p:cNvPr>
          <p:cNvSpPr txBox="1"/>
          <p:nvPr/>
        </p:nvSpPr>
        <p:spPr>
          <a:xfrm>
            <a:off x="3373876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7EA471-30AF-4997-A850-79B0A0B2442E}"/>
              </a:ext>
            </a:extLst>
          </p:cNvPr>
          <p:cNvSpPr txBox="1"/>
          <p:nvPr/>
        </p:nvSpPr>
        <p:spPr>
          <a:xfrm>
            <a:off x="5694417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B5AEB-8C47-48BE-B647-23B9D4A107E2}"/>
              </a:ext>
            </a:extLst>
          </p:cNvPr>
          <p:cNvSpPr txBox="1"/>
          <p:nvPr/>
        </p:nvSpPr>
        <p:spPr>
          <a:xfrm>
            <a:off x="1053335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F0FCB4-E89A-49E7-8AD5-35722C523878}"/>
              </a:ext>
            </a:extLst>
          </p:cNvPr>
          <p:cNvSpPr txBox="1"/>
          <p:nvPr/>
        </p:nvSpPr>
        <p:spPr>
          <a:xfrm>
            <a:off x="3373876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C3B061-6F4C-4176-A3CC-DEFA2D12CD6B}"/>
              </a:ext>
            </a:extLst>
          </p:cNvPr>
          <p:cNvSpPr txBox="1"/>
          <p:nvPr/>
        </p:nvSpPr>
        <p:spPr>
          <a:xfrm>
            <a:off x="5694417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452276"/>
                  </p:ext>
                </p:extLst>
              </p:nvPr>
            </p:nvGraphicFramePr>
            <p:xfrm>
              <a:off x="7728237" y="-88900"/>
              <a:ext cx="4965124" cy="18454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65124" cy="1845495"/>
                    </a:xfrm>
                    <a:prstGeom prst="rect">
                      <a:avLst/>
                    </a:prstGeom>
                  </am3d:spPr>
                  <am3d:camera>
                    <am3d:pos x="0" y="0" z="491858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84" d="1000000"/>
                    <am3d:preTrans dx="-15139448" dy="-5051044" dz="9571325"/>
                    <am3d:scale>
                      <am3d:sx n="1000000" d="1000000"/>
                      <am3d:sy n="1000000" d="1000000"/>
                      <am3d:sz n="1000000" d="1000000"/>
                    </am3d:scale>
                    <am3d:rot ax="421440" ay="-3116964" az="-3325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8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8237" y="-88900"/>
                <a:ext cx="4965124" cy="184549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D2F1F2C-7653-12EF-0393-5F8A2471E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27661" y="6379617"/>
            <a:ext cx="464701" cy="1376044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515D3F-2D3D-2AE6-6F3C-A8C600D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68976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072623-4C2E-46B0-BEA4-F2A4A60F21C4}"/>
              </a:ext>
            </a:extLst>
          </p:cNvPr>
          <p:cNvSpPr/>
          <p:nvPr/>
        </p:nvSpPr>
        <p:spPr>
          <a:xfrm>
            <a:off x="923109" y="2287494"/>
            <a:ext cx="1602377" cy="16023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33481A-B170-483D-9462-B48866DF2338}"/>
              </a:ext>
            </a:extLst>
          </p:cNvPr>
          <p:cNvSpPr/>
          <p:nvPr/>
        </p:nvSpPr>
        <p:spPr>
          <a:xfrm>
            <a:off x="3243650" y="2287494"/>
            <a:ext cx="1602377" cy="16023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CAA683-F95E-4F9E-886D-C9167920B1A5}"/>
              </a:ext>
            </a:extLst>
          </p:cNvPr>
          <p:cNvSpPr/>
          <p:nvPr/>
        </p:nvSpPr>
        <p:spPr>
          <a:xfrm>
            <a:off x="5564191" y="2287494"/>
            <a:ext cx="1602377" cy="16023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DD24EDB-A89B-450B-9CC6-ED5798A18085}"/>
              </a:ext>
            </a:extLst>
          </p:cNvPr>
          <p:cNvSpPr/>
          <p:nvPr/>
        </p:nvSpPr>
        <p:spPr>
          <a:xfrm>
            <a:off x="923109" y="4347756"/>
            <a:ext cx="1602377" cy="160237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934FCD-442C-49FF-8D9C-79AE3B01BD3A}"/>
              </a:ext>
            </a:extLst>
          </p:cNvPr>
          <p:cNvSpPr/>
          <p:nvPr/>
        </p:nvSpPr>
        <p:spPr>
          <a:xfrm>
            <a:off x="3243650" y="4347756"/>
            <a:ext cx="1602377" cy="16023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E26425-8183-454E-BC44-1106B3497B86}"/>
              </a:ext>
            </a:extLst>
          </p:cNvPr>
          <p:cNvSpPr/>
          <p:nvPr/>
        </p:nvSpPr>
        <p:spPr>
          <a:xfrm>
            <a:off x="5564191" y="4347756"/>
            <a:ext cx="1602377" cy="16023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3296AF-A941-479B-B216-58EEE624DD1E}"/>
              </a:ext>
            </a:extLst>
          </p:cNvPr>
          <p:cNvSpPr/>
          <p:nvPr/>
        </p:nvSpPr>
        <p:spPr>
          <a:xfrm>
            <a:off x="3544930" y="4486992"/>
            <a:ext cx="935002" cy="657425"/>
          </a:xfrm>
          <a:custGeom>
            <a:avLst/>
            <a:gdLst>
              <a:gd name="connsiteX0" fmla="*/ 1554591 w 3857795"/>
              <a:gd name="connsiteY0" fmla="*/ 2461149 h 2712517"/>
              <a:gd name="connsiteX1" fmla="*/ 1555950 w 3857795"/>
              <a:gd name="connsiteY1" fmla="*/ 2463201 h 2712517"/>
              <a:gd name="connsiteX2" fmla="*/ 1551955 w 3857795"/>
              <a:gd name="connsiteY2" fmla="*/ 2468111 h 2712517"/>
              <a:gd name="connsiteX3" fmla="*/ 1548685 w 3857795"/>
              <a:gd name="connsiteY3" fmla="*/ 2466765 h 2712517"/>
              <a:gd name="connsiteX4" fmla="*/ 1549293 w 3857795"/>
              <a:gd name="connsiteY4" fmla="*/ 2466446 h 2712517"/>
              <a:gd name="connsiteX5" fmla="*/ 1363421 w 3857795"/>
              <a:gd name="connsiteY5" fmla="*/ 2235286 h 2712517"/>
              <a:gd name="connsiteX6" fmla="*/ 1291428 w 3857795"/>
              <a:gd name="connsiteY6" fmla="*/ 2290632 h 2712517"/>
              <a:gd name="connsiteX7" fmla="*/ 1332044 w 3857795"/>
              <a:gd name="connsiteY7" fmla="*/ 2470655 h 2712517"/>
              <a:gd name="connsiteX8" fmla="*/ 1553348 w 3857795"/>
              <a:gd name="connsiteY8" fmla="*/ 2470987 h 2712517"/>
              <a:gd name="connsiteX9" fmla="*/ 1569827 w 3857795"/>
              <a:gd name="connsiteY9" fmla="*/ 2454508 h 2712517"/>
              <a:gd name="connsiteX10" fmla="*/ 1428755 w 3857795"/>
              <a:gd name="connsiteY10" fmla="*/ 2235369 h 2712517"/>
              <a:gd name="connsiteX11" fmla="*/ 1363421 w 3857795"/>
              <a:gd name="connsiteY11" fmla="*/ 2235286 h 2712517"/>
              <a:gd name="connsiteX12" fmla="*/ 3392606 w 3857795"/>
              <a:gd name="connsiteY12" fmla="*/ 2174112 h 2712517"/>
              <a:gd name="connsiteX13" fmla="*/ 3223154 w 3857795"/>
              <a:gd name="connsiteY13" fmla="*/ 2334992 h 2712517"/>
              <a:gd name="connsiteX14" fmla="*/ 3368553 w 3857795"/>
              <a:gd name="connsiteY14" fmla="*/ 2517595 h 2712517"/>
              <a:gd name="connsiteX15" fmla="*/ 3533595 w 3857795"/>
              <a:gd name="connsiteY15" fmla="*/ 2362624 h 2712517"/>
              <a:gd name="connsiteX16" fmla="*/ 3392606 w 3857795"/>
              <a:gd name="connsiteY16" fmla="*/ 2174112 h 2712517"/>
              <a:gd name="connsiteX17" fmla="*/ 754630 w 3857795"/>
              <a:gd name="connsiteY17" fmla="*/ 1825256 h 2712517"/>
              <a:gd name="connsiteX18" fmla="*/ 794913 w 3857795"/>
              <a:gd name="connsiteY18" fmla="*/ 1876941 h 2712517"/>
              <a:gd name="connsiteX19" fmla="*/ 732741 w 3857795"/>
              <a:gd name="connsiteY19" fmla="*/ 1921551 h 2712517"/>
              <a:gd name="connsiteX20" fmla="*/ 525503 w 3857795"/>
              <a:gd name="connsiteY20" fmla="*/ 1846729 h 2712517"/>
              <a:gd name="connsiteX21" fmla="*/ 526751 w 3857795"/>
              <a:gd name="connsiteY21" fmla="*/ 1825423 h 2712517"/>
              <a:gd name="connsiteX22" fmla="*/ 754630 w 3857795"/>
              <a:gd name="connsiteY22" fmla="*/ 1825256 h 2712517"/>
              <a:gd name="connsiteX23" fmla="*/ 1542112 w 3857795"/>
              <a:gd name="connsiteY23" fmla="*/ 1712030 h 2712517"/>
              <a:gd name="connsiteX24" fmla="*/ 930468 w 3857795"/>
              <a:gd name="connsiteY24" fmla="*/ 2314518 h 2712517"/>
              <a:gd name="connsiteX25" fmla="*/ 998881 w 3857795"/>
              <a:gd name="connsiteY25" fmla="*/ 2384430 h 2712517"/>
              <a:gd name="connsiteX26" fmla="*/ 1084856 w 3857795"/>
              <a:gd name="connsiteY26" fmla="*/ 2288634 h 2712517"/>
              <a:gd name="connsiteX27" fmla="*/ 1169000 w 3857795"/>
              <a:gd name="connsiteY27" fmla="*/ 2197000 h 2712517"/>
              <a:gd name="connsiteX28" fmla="*/ 1700079 w 3857795"/>
              <a:gd name="connsiteY28" fmla="*/ 2202077 h 2712517"/>
              <a:gd name="connsiteX29" fmla="*/ 1789716 w 3857795"/>
              <a:gd name="connsiteY29" fmla="*/ 2266578 h 2712517"/>
              <a:gd name="connsiteX30" fmla="*/ 1926210 w 3857795"/>
              <a:gd name="connsiteY30" fmla="*/ 2383181 h 2712517"/>
              <a:gd name="connsiteX31" fmla="*/ 2078018 w 3857795"/>
              <a:gd name="connsiteY31" fmla="*/ 2224548 h 2712517"/>
              <a:gd name="connsiteX32" fmla="*/ 1542112 w 3857795"/>
              <a:gd name="connsiteY32" fmla="*/ 1712030 h 2712517"/>
              <a:gd name="connsiteX33" fmla="*/ 3353883 w 3857795"/>
              <a:gd name="connsiteY33" fmla="*/ 1616614 h 2712517"/>
              <a:gd name="connsiteX34" fmla="*/ 3185368 w 3857795"/>
              <a:gd name="connsiteY34" fmla="*/ 1692637 h 2712517"/>
              <a:gd name="connsiteX35" fmla="*/ 2846713 w 3857795"/>
              <a:gd name="connsiteY35" fmla="*/ 2332579 h 2712517"/>
              <a:gd name="connsiteX36" fmla="*/ 2889409 w 3857795"/>
              <a:gd name="connsiteY36" fmla="*/ 2383265 h 2712517"/>
              <a:gd name="connsiteX37" fmla="*/ 3049540 w 3857795"/>
              <a:gd name="connsiteY37" fmla="*/ 2225964 h 2712517"/>
              <a:gd name="connsiteX38" fmla="*/ 3392024 w 3857795"/>
              <a:gd name="connsiteY38" fmla="*/ 1997918 h 2712517"/>
              <a:gd name="connsiteX39" fmla="*/ 3670921 w 3857795"/>
              <a:gd name="connsiteY39" fmla="*/ 2207570 h 2712517"/>
              <a:gd name="connsiteX40" fmla="*/ 3706543 w 3857795"/>
              <a:gd name="connsiteY40" fmla="*/ 2313103 h 2712517"/>
              <a:gd name="connsiteX41" fmla="*/ 3815822 w 3857795"/>
              <a:gd name="connsiteY41" fmla="*/ 2362042 h 2712517"/>
              <a:gd name="connsiteX42" fmla="*/ 3497058 w 3857795"/>
              <a:gd name="connsiteY42" fmla="*/ 1634877 h 2712517"/>
              <a:gd name="connsiteX43" fmla="*/ 3413689 w 3857795"/>
              <a:gd name="connsiteY43" fmla="*/ 1616854 h 2712517"/>
              <a:gd name="connsiteX44" fmla="*/ 3353883 w 3857795"/>
              <a:gd name="connsiteY44" fmla="*/ 1616614 h 2712517"/>
              <a:gd name="connsiteX45" fmla="*/ 340903 w 3857795"/>
              <a:gd name="connsiteY45" fmla="*/ 1526051 h 2712517"/>
              <a:gd name="connsiteX46" fmla="*/ 860746 w 3857795"/>
              <a:gd name="connsiteY46" fmla="*/ 1526301 h 2712517"/>
              <a:gd name="connsiteX47" fmla="*/ 901195 w 3857795"/>
              <a:gd name="connsiteY47" fmla="*/ 1564503 h 2712517"/>
              <a:gd name="connsiteX48" fmla="*/ 807647 w 3857795"/>
              <a:gd name="connsiteY48" fmla="*/ 1669703 h 2712517"/>
              <a:gd name="connsiteX49" fmla="*/ 339821 w 3857795"/>
              <a:gd name="connsiteY49" fmla="*/ 1550604 h 2712517"/>
              <a:gd name="connsiteX50" fmla="*/ 340903 w 3857795"/>
              <a:gd name="connsiteY50" fmla="*/ 1526051 h 2712517"/>
              <a:gd name="connsiteX51" fmla="*/ 1080811 w 3857795"/>
              <a:gd name="connsiteY51" fmla="*/ 1222830 h 2712517"/>
              <a:gd name="connsiteX52" fmla="*/ 1122914 w 3857795"/>
              <a:gd name="connsiteY52" fmla="*/ 1249401 h 2712517"/>
              <a:gd name="connsiteX53" fmla="*/ 1014801 w 3857795"/>
              <a:gd name="connsiteY53" fmla="*/ 1343199 h 2712517"/>
              <a:gd name="connsiteX54" fmla="*/ 863159 w 3857795"/>
              <a:gd name="connsiteY54" fmla="*/ 1398296 h 2712517"/>
              <a:gd name="connsiteX55" fmla="*/ 64002 w 3857795"/>
              <a:gd name="connsiteY55" fmla="*/ 1262468 h 2712517"/>
              <a:gd name="connsiteX56" fmla="*/ 0 w 3857795"/>
              <a:gd name="connsiteY56" fmla="*/ 1226347 h 2712517"/>
              <a:gd name="connsiteX57" fmla="*/ 453926 w 3857795"/>
              <a:gd name="connsiteY57" fmla="*/ 1226347 h 2712517"/>
              <a:gd name="connsiteX58" fmla="*/ 1032279 w 3857795"/>
              <a:gd name="connsiteY58" fmla="*/ 1227595 h 2712517"/>
              <a:gd name="connsiteX59" fmla="*/ 1080811 w 3857795"/>
              <a:gd name="connsiteY59" fmla="*/ 1222830 h 2712517"/>
              <a:gd name="connsiteX60" fmla="*/ 2228744 w 3857795"/>
              <a:gd name="connsiteY60" fmla="*/ 962976 h 2712517"/>
              <a:gd name="connsiteX61" fmla="*/ 1399125 w 3857795"/>
              <a:gd name="connsiteY61" fmla="*/ 963476 h 2712517"/>
              <a:gd name="connsiteX62" fmla="*/ 1289347 w 3857795"/>
              <a:gd name="connsiteY62" fmla="*/ 1071090 h 2712517"/>
              <a:gd name="connsiteX63" fmla="*/ 1396961 w 3857795"/>
              <a:gd name="connsiteY63" fmla="*/ 1218154 h 2712517"/>
              <a:gd name="connsiteX64" fmla="*/ 1816431 w 3857795"/>
              <a:gd name="connsiteY64" fmla="*/ 1218820 h 2712517"/>
              <a:gd name="connsiteX65" fmla="*/ 2226580 w 3857795"/>
              <a:gd name="connsiteY65" fmla="*/ 1219818 h 2712517"/>
              <a:gd name="connsiteX66" fmla="*/ 2339937 w 3857795"/>
              <a:gd name="connsiteY66" fmla="*/ 1091397 h 2712517"/>
              <a:gd name="connsiteX67" fmla="*/ 2228744 w 3857795"/>
              <a:gd name="connsiteY67" fmla="*/ 962976 h 2712517"/>
              <a:gd name="connsiteX68" fmla="*/ 3117311 w 3857795"/>
              <a:gd name="connsiteY68" fmla="*/ 255267 h 2712517"/>
              <a:gd name="connsiteX69" fmla="*/ 3098358 w 3857795"/>
              <a:gd name="connsiteY69" fmla="*/ 261387 h 2712517"/>
              <a:gd name="connsiteX70" fmla="*/ 3009720 w 3857795"/>
              <a:gd name="connsiteY70" fmla="*/ 310075 h 2712517"/>
              <a:gd name="connsiteX71" fmla="*/ 2972268 w 3857795"/>
              <a:gd name="connsiteY71" fmla="*/ 364090 h 2712517"/>
              <a:gd name="connsiteX72" fmla="*/ 2956871 w 3857795"/>
              <a:gd name="connsiteY72" fmla="*/ 463798 h 2712517"/>
              <a:gd name="connsiteX73" fmla="*/ 3050835 w 3857795"/>
              <a:gd name="connsiteY73" fmla="*/ 718309 h 2712517"/>
              <a:gd name="connsiteX74" fmla="*/ 3141304 w 3857795"/>
              <a:gd name="connsiteY74" fmla="*/ 680524 h 2712517"/>
              <a:gd name="connsiteX75" fmla="*/ 3141304 w 3857795"/>
              <a:gd name="connsiteY75" fmla="*/ 288436 h 2712517"/>
              <a:gd name="connsiteX76" fmla="*/ 3117311 w 3857795"/>
              <a:gd name="connsiteY76" fmla="*/ 255267 h 2712517"/>
              <a:gd name="connsiteX77" fmla="*/ 2321119 w 3857795"/>
              <a:gd name="connsiteY77" fmla="*/ 11 h 2712517"/>
              <a:gd name="connsiteX78" fmla="*/ 2366676 w 3857795"/>
              <a:gd name="connsiteY78" fmla="*/ 27445 h 2712517"/>
              <a:gd name="connsiteX79" fmla="*/ 2355190 w 3857795"/>
              <a:gd name="connsiteY79" fmla="*/ 203640 h 2712517"/>
              <a:gd name="connsiteX80" fmla="*/ 2327891 w 3857795"/>
              <a:gd name="connsiteY80" fmla="*/ 287284 h 2712517"/>
              <a:gd name="connsiteX81" fmla="*/ 2328141 w 3857795"/>
              <a:gd name="connsiteY81" fmla="*/ 893268 h 2712517"/>
              <a:gd name="connsiteX82" fmla="*/ 2372335 w 3857795"/>
              <a:gd name="connsiteY82" fmla="*/ 1117235 h 2712517"/>
              <a:gd name="connsiteX83" fmla="*/ 2322731 w 3857795"/>
              <a:gd name="connsiteY83" fmla="*/ 1252231 h 2712517"/>
              <a:gd name="connsiteX84" fmla="*/ 2108502 w 3857795"/>
              <a:gd name="connsiteY84" fmla="*/ 1641156 h 2712517"/>
              <a:gd name="connsiteX85" fmla="*/ 2435422 w 3857795"/>
              <a:gd name="connsiteY85" fmla="*/ 2089173 h 2712517"/>
              <a:gd name="connsiteX86" fmla="*/ 2706080 w 3857795"/>
              <a:gd name="connsiteY86" fmla="*/ 2087592 h 2712517"/>
              <a:gd name="connsiteX87" fmla="*/ 3046650 w 3857795"/>
              <a:gd name="connsiteY87" fmla="*/ 1582564 h 2712517"/>
              <a:gd name="connsiteX88" fmla="*/ 3046317 w 3857795"/>
              <a:gd name="connsiteY88" fmla="*/ 1492927 h 2712517"/>
              <a:gd name="connsiteX89" fmla="*/ 2873868 w 3857795"/>
              <a:gd name="connsiteY89" fmla="*/ 812370 h 2712517"/>
              <a:gd name="connsiteX90" fmla="*/ 2784315 w 3857795"/>
              <a:gd name="connsiteY90" fmla="*/ 560938 h 2712517"/>
              <a:gd name="connsiteX91" fmla="*/ 2593889 w 3857795"/>
              <a:gd name="connsiteY91" fmla="*/ 491858 h 2712517"/>
              <a:gd name="connsiteX92" fmla="*/ 2525309 w 3857795"/>
              <a:gd name="connsiteY92" fmla="*/ 346542 h 2712517"/>
              <a:gd name="connsiteX93" fmla="*/ 2626847 w 3857795"/>
              <a:gd name="connsiteY93" fmla="*/ 281790 h 2712517"/>
              <a:gd name="connsiteX94" fmla="*/ 2850980 w 3857795"/>
              <a:gd name="connsiteY94" fmla="*/ 361606 h 2712517"/>
              <a:gd name="connsiteX95" fmla="*/ 2935540 w 3857795"/>
              <a:gd name="connsiteY95" fmla="*/ 354282 h 2712517"/>
              <a:gd name="connsiteX96" fmla="*/ 2972910 w 3857795"/>
              <a:gd name="connsiteY96" fmla="*/ 300267 h 2712517"/>
              <a:gd name="connsiteX97" fmla="*/ 3211442 w 3857795"/>
              <a:gd name="connsiteY97" fmla="*/ 195317 h 2712517"/>
              <a:gd name="connsiteX98" fmla="*/ 3230917 w 3857795"/>
              <a:gd name="connsiteY98" fmla="*/ 272386 h 2712517"/>
              <a:gd name="connsiteX99" fmla="*/ 3231333 w 3857795"/>
              <a:gd name="connsiteY99" fmla="*/ 682118 h 2712517"/>
              <a:gd name="connsiteX100" fmla="*/ 3095338 w 3857795"/>
              <a:gd name="connsiteY100" fmla="*/ 806461 h 2712517"/>
              <a:gd name="connsiteX101" fmla="*/ 3135621 w 3857795"/>
              <a:gd name="connsiteY101" fmla="*/ 954357 h 2712517"/>
              <a:gd name="connsiteX102" fmla="*/ 3302993 w 3857795"/>
              <a:gd name="connsiteY102" fmla="*/ 1486601 h 2712517"/>
              <a:gd name="connsiteX103" fmla="*/ 3420677 w 3857795"/>
              <a:gd name="connsiteY103" fmla="*/ 1586642 h 2712517"/>
              <a:gd name="connsiteX104" fmla="*/ 3534200 w 3857795"/>
              <a:gd name="connsiteY104" fmla="*/ 1623179 h 2712517"/>
              <a:gd name="connsiteX105" fmla="*/ 3849385 w 3857795"/>
              <a:gd name="connsiteY105" fmla="*/ 2146601 h 2712517"/>
              <a:gd name="connsiteX106" fmla="*/ 3857209 w 3857795"/>
              <a:gd name="connsiteY106" fmla="*/ 2304401 h 2712517"/>
              <a:gd name="connsiteX107" fmla="*/ 3748929 w 3857795"/>
              <a:gd name="connsiteY107" fmla="*/ 2426996 h 2712517"/>
              <a:gd name="connsiteX108" fmla="*/ 3650054 w 3857795"/>
              <a:gd name="connsiteY108" fmla="*/ 2545430 h 2712517"/>
              <a:gd name="connsiteX109" fmla="*/ 3202786 w 3857795"/>
              <a:gd name="connsiteY109" fmla="*/ 2658121 h 2712517"/>
              <a:gd name="connsiteX110" fmla="*/ 3041323 w 3857795"/>
              <a:gd name="connsiteY110" fmla="*/ 2378141 h 2712517"/>
              <a:gd name="connsiteX111" fmla="*/ 2903581 w 3857795"/>
              <a:gd name="connsiteY111" fmla="*/ 2426247 h 2712517"/>
              <a:gd name="connsiteX112" fmla="*/ 1888280 w 3857795"/>
              <a:gd name="connsiteY112" fmla="*/ 2433988 h 2712517"/>
              <a:gd name="connsiteX113" fmla="*/ 1765435 w 3857795"/>
              <a:gd name="connsiteY113" fmla="*/ 2403859 h 2712517"/>
              <a:gd name="connsiteX114" fmla="*/ 1459405 w 3857795"/>
              <a:gd name="connsiteY114" fmla="*/ 2704146 h 2712517"/>
              <a:gd name="connsiteX115" fmla="*/ 1402644 w 3857795"/>
              <a:gd name="connsiteY115" fmla="*/ 2702648 h 2712517"/>
              <a:gd name="connsiteX116" fmla="*/ 1118087 w 3857795"/>
              <a:gd name="connsiteY116" fmla="*/ 2448553 h 2712517"/>
              <a:gd name="connsiteX117" fmla="*/ 1058246 w 3857795"/>
              <a:gd name="connsiteY117" fmla="*/ 2423501 h 2712517"/>
              <a:gd name="connsiteX118" fmla="*/ 1022458 w 3857795"/>
              <a:gd name="connsiteY118" fmla="*/ 2432906 h 2712517"/>
              <a:gd name="connsiteX119" fmla="*/ 774438 w 3857795"/>
              <a:gd name="connsiteY119" fmla="*/ 2206026 h 2712517"/>
              <a:gd name="connsiteX120" fmla="*/ 803984 w 3857795"/>
              <a:gd name="connsiteY120" fmla="*/ 2051970 h 2712517"/>
              <a:gd name="connsiteX121" fmla="*/ 1067900 w 3857795"/>
              <a:gd name="connsiteY121" fmla="*/ 1362924 h 2712517"/>
              <a:gd name="connsiteX122" fmla="*/ 1178510 w 3857795"/>
              <a:gd name="connsiteY122" fmla="*/ 1249234 h 2712517"/>
              <a:gd name="connsiteX123" fmla="*/ 1250253 w 3857795"/>
              <a:gd name="connsiteY123" fmla="*/ 1121396 h 2712517"/>
              <a:gd name="connsiteX124" fmla="*/ 1300939 w 3857795"/>
              <a:gd name="connsiteY124" fmla="*/ 944120 h 2712517"/>
              <a:gd name="connsiteX125" fmla="*/ 1312008 w 3857795"/>
              <a:gd name="connsiteY125" fmla="*/ 873959 h 2712517"/>
              <a:gd name="connsiteX126" fmla="*/ 1313839 w 3857795"/>
              <a:gd name="connsiteY126" fmla="*/ 295939 h 2712517"/>
              <a:gd name="connsiteX127" fmla="*/ 1263153 w 3857795"/>
              <a:gd name="connsiteY127" fmla="*/ 87703 h 2712517"/>
              <a:gd name="connsiteX128" fmla="*/ 1351708 w 3857795"/>
              <a:gd name="connsiteY128" fmla="*/ 2976 h 2712517"/>
              <a:gd name="connsiteX129" fmla="*/ 2257147 w 3857795"/>
              <a:gd name="connsiteY129" fmla="*/ 4724 h 2712517"/>
              <a:gd name="connsiteX130" fmla="*/ 2321119 w 3857795"/>
              <a:gd name="connsiteY130" fmla="*/ 11 h 2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857795" h="2712517">
                <a:moveTo>
                  <a:pt x="1554591" y="2461149"/>
                </a:moveTo>
                <a:lnTo>
                  <a:pt x="1555950" y="2463201"/>
                </a:lnTo>
                <a:cubicBezTo>
                  <a:pt x="1554036" y="2464283"/>
                  <a:pt x="1552704" y="2465947"/>
                  <a:pt x="1551955" y="2468111"/>
                </a:cubicBezTo>
                <a:lnTo>
                  <a:pt x="1548685" y="2466765"/>
                </a:lnTo>
                <a:lnTo>
                  <a:pt x="1549293" y="2466446"/>
                </a:lnTo>
                <a:close/>
                <a:moveTo>
                  <a:pt x="1363421" y="2235286"/>
                </a:moveTo>
                <a:cubicBezTo>
                  <a:pt x="1321723" y="2231790"/>
                  <a:pt x="1301166" y="2251432"/>
                  <a:pt x="1291428" y="2290632"/>
                </a:cubicBezTo>
                <a:cubicBezTo>
                  <a:pt x="1274700" y="2358047"/>
                  <a:pt x="1276531" y="2420052"/>
                  <a:pt x="1332044" y="2470655"/>
                </a:cubicBezTo>
                <a:cubicBezTo>
                  <a:pt x="1405701" y="2537820"/>
                  <a:pt x="1479524" y="2517595"/>
                  <a:pt x="1553348" y="2470987"/>
                </a:cubicBezTo>
                <a:cubicBezTo>
                  <a:pt x="1558841" y="2465495"/>
                  <a:pt x="1564334" y="2460002"/>
                  <a:pt x="1569827" y="2454508"/>
                </a:cubicBezTo>
                <a:cubicBezTo>
                  <a:pt x="1634329" y="2295127"/>
                  <a:pt x="1595711" y="2235202"/>
                  <a:pt x="1428755" y="2235369"/>
                </a:cubicBezTo>
                <a:cubicBezTo>
                  <a:pt x="1406949" y="2235369"/>
                  <a:pt x="1385060" y="2237116"/>
                  <a:pt x="1363421" y="2235286"/>
                </a:cubicBezTo>
                <a:close/>
                <a:moveTo>
                  <a:pt x="3392606" y="2174112"/>
                </a:moveTo>
                <a:cubicBezTo>
                  <a:pt x="3303303" y="2170117"/>
                  <a:pt x="3225068" y="2244357"/>
                  <a:pt x="3223154" y="2334992"/>
                </a:cubicBezTo>
                <a:cubicBezTo>
                  <a:pt x="3220990" y="2436447"/>
                  <a:pt x="3285658" y="2517678"/>
                  <a:pt x="3368553" y="2517595"/>
                </a:cubicBezTo>
                <a:cubicBezTo>
                  <a:pt x="3458939" y="2517511"/>
                  <a:pt x="3532263" y="2448599"/>
                  <a:pt x="3533595" y="2362624"/>
                </a:cubicBezTo>
                <a:cubicBezTo>
                  <a:pt x="3535176" y="2259588"/>
                  <a:pt x="3473837" y="2177607"/>
                  <a:pt x="3392606" y="2174112"/>
                </a:cubicBezTo>
                <a:close/>
                <a:moveTo>
                  <a:pt x="754630" y="1825256"/>
                </a:moveTo>
                <a:cubicBezTo>
                  <a:pt x="791750" y="1824923"/>
                  <a:pt x="805316" y="1840654"/>
                  <a:pt x="794913" y="1876941"/>
                </a:cubicBezTo>
                <a:cubicBezTo>
                  <a:pt x="785841" y="1908568"/>
                  <a:pt x="776769" y="1937781"/>
                  <a:pt x="732741" y="1921551"/>
                </a:cubicBezTo>
                <a:cubicBezTo>
                  <a:pt x="663828" y="1896000"/>
                  <a:pt x="594582" y="1871614"/>
                  <a:pt x="525503" y="1846729"/>
                </a:cubicBezTo>
                <a:cubicBezTo>
                  <a:pt x="525919" y="1839572"/>
                  <a:pt x="526335" y="1832497"/>
                  <a:pt x="526751" y="1825423"/>
                </a:cubicBezTo>
                <a:cubicBezTo>
                  <a:pt x="602739" y="1825423"/>
                  <a:pt x="678643" y="1825839"/>
                  <a:pt x="754630" y="1825256"/>
                </a:cubicBezTo>
                <a:close/>
                <a:moveTo>
                  <a:pt x="1542112" y="1712030"/>
                </a:moveTo>
                <a:cubicBezTo>
                  <a:pt x="1207784" y="1702208"/>
                  <a:pt x="931966" y="1975447"/>
                  <a:pt x="930468" y="2314518"/>
                </a:cubicBezTo>
                <a:cubicBezTo>
                  <a:pt x="930218" y="2367534"/>
                  <a:pt x="946198" y="2383265"/>
                  <a:pt x="998881" y="2384430"/>
                </a:cubicBezTo>
                <a:cubicBezTo>
                  <a:pt x="1070874" y="2386011"/>
                  <a:pt x="1082359" y="2339736"/>
                  <a:pt x="1084856" y="2288634"/>
                </a:cubicBezTo>
                <a:cubicBezTo>
                  <a:pt x="1087603" y="2231290"/>
                  <a:pt x="1115983" y="2197499"/>
                  <a:pt x="1169000" y="2197000"/>
                </a:cubicBezTo>
                <a:cubicBezTo>
                  <a:pt x="1346026" y="2195335"/>
                  <a:pt x="1523136" y="2196834"/>
                  <a:pt x="1700079" y="2202077"/>
                </a:cubicBezTo>
                <a:cubicBezTo>
                  <a:pt x="1737948" y="2203159"/>
                  <a:pt x="1792545" y="2216142"/>
                  <a:pt x="1789716" y="2266578"/>
                </a:cubicBezTo>
                <a:cubicBezTo>
                  <a:pt x="1782808" y="2391005"/>
                  <a:pt x="1857130" y="2393585"/>
                  <a:pt x="1926210" y="2383181"/>
                </a:cubicBezTo>
                <a:cubicBezTo>
                  <a:pt x="2106066" y="2379519"/>
                  <a:pt x="2104152" y="2415224"/>
                  <a:pt x="2078018" y="2224548"/>
                </a:cubicBezTo>
                <a:cubicBezTo>
                  <a:pt x="2039816" y="1945984"/>
                  <a:pt x="1799953" y="1719603"/>
                  <a:pt x="1542112" y="1712030"/>
                </a:cubicBezTo>
                <a:close/>
                <a:moveTo>
                  <a:pt x="3353883" y="1616614"/>
                </a:moveTo>
                <a:cubicBezTo>
                  <a:pt x="3295131" y="1622373"/>
                  <a:pt x="3239394" y="1646524"/>
                  <a:pt x="3185368" y="1692637"/>
                </a:cubicBezTo>
                <a:cubicBezTo>
                  <a:pt x="2986619" y="1862173"/>
                  <a:pt x="2914960" y="2095878"/>
                  <a:pt x="2846713" y="2332579"/>
                </a:cubicBezTo>
                <a:cubicBezTo>
                  <a:pt x="2836226" y="2369032"/>
                  <a:pt x="2853454" y="2378937"/>
                  <a:pt x="2889409" y="2383265"/>
                </a:cubicBezTo>
                <a:cubicBezTo>
                  <a:pt x="3011088" y="2397996"/>
                  <a:pt x="3019495" y="2299121"/>
                  <a:pt x="3049540" y="2225964"/>
                </a:cubicBezTo>
                <a:cubicBezTo>
                  <a:pt x="3106302" y="2087805"/>
                  <a:pt x="3235472" y="1998085"/>
                  <a:pt x="3392024" y="1997918"/>
                </a:cubicBezTo>
                <a:cubicBezTo>
                  <a:pt x="3536924" y="1997835"/>
                  <a:pt x="3618487" y="2084476"/>
                  <a:pt x="3670921" y="2207570"/>
                </a:cubicBezTo>
                <a:cubicBezTo>
                  <a:pt x="3685486" y="2241693"/>
                  <a:pt x="3699885" y="2276899"/>
                  <a:pt x="3706543" y="2313103"/>
                </a:cubicBezTo>
                <a:cubicBezTo>
                  <a:pt x="3720026" y="2385678"/>
                  <a:pt x="3755148" y="2399744"/>
                  <a:pt x="3815822" y="2362042"/>
                </a:cubicBezTo>
                <a:cubicBezTo>
                  <a:pt x="3836545" y="2064085"/>
                  <a:pt x="3792268" y="1794675"/>
                  <a:pt x="3497058" y="1634877"/>
                </a:cubicBezTo>
                <a:cubicBezTo>
                  <a:pt x="3468511" y="1625681"/>
                  <a:pt x="3440759" y="1619568"/>
                  <a:pt x="3413689" y="1616854"/>
                </a:cubicBezTo>
                <a:cubicBezTo>
                  <a:pt x="3393386" y="1614819"/>
                  <a:pt x="3373467" y="1614695"/>
                  <a:pt x="3353883" y="1616614"/>
                </a:cubicBezTo>
                <a:close/>
                <a:moveTo>
                  <a:pt x="340903" y="1526051"/>
                </a:moveTo>
                <a:cubicBezTo>
                  <a:pt x="514184" y="1526051"/>
                  <a:pt x="687465" y="1525802"/>
                  <a:pt x="860746" y="1526301"/>
                </a:cubicBezTo>
                <a:cubicBezTo>
                  <a:pt x="884966" y="1526385"/>
                  <a:pt x="920504" y="1525968"/>
                  <a:pt x="901195" y="1564503"/>
                </a:cubicBezTo>
                <a:cubicBezTo>
                  <a:pt x="879805" y="1607033"/>
                  <a:pt x="880971" y="1685433"/>
                  <a:pt x="807647" y="1669703"/>
                </a:cubicBezTo>
                <a:cubicBezTo>
                  <a:pt x="650429" y="1635913"/>
                  <a:pt x="495624" y="1590970"/>
                  <a:pt x="339821" y="1550604"/>
                </a:cubicBezTo>
                <a:cubicBezTo>
                  <a:pt x="340237" y="1542448"/>
                  <a:pt x="340570" y="1534208"/>
                  <a:pt x="340903" y="1526051"/>
                </a:cubicBezTo>
                <a:close/>
                <a:moveTo>
                  <a:pt x="1080811" y="1222830"/>
                </a:moveTo>
                <a:cubicBezTo>
                  <a:pt x="1097051" y="1222955"/>
                  <a:pt x="1112220" y="1228302"/>
                  <a:pt x="1122914" y="1249401"/>
                </a:cubicBezTo>
                <a:cubicBezTo>
                  <a:pt x="1095782" y="1290932"/>
                  <a:pt x="1059411" y="1321726"/>
                  <a:pt x="1014801" y="1343199"/>
                </a:cubicBezTo>
                <a:cubicBezTo>
                  <a:pt x="977182" y="1397214"/>
                  <a:pt x="929409" y="1410281"/>
                  <a:pt x="863159" y="1398296"/>
                </a:cubicBezTo>
                <a:cubicBezTo>
                  <a:pt x="597329" y="1350107"/>
                  <a:pt x="330416" y="1307744"/>
                  <a:pt x="64002" y="1262468"/>
                </a:cubicBezTo>
                <a:cubicBezTo>
                  <a:pt x="41281" y="1258556"/>
                  <a:pt x="19475" y="1249151"/>
                  <a:pt x="0" y="1226347"/>
                </a:cubicBezTo>
                <a:cubicBezTo>
                  <a:pt x="151309" y="1226347"/>
                  <a:pt x="302618" y="1226347"/>
                  <a:pt x="453926" y="1226347"/>
                </a:cubicBezTo>
                <a:cubicBezTo>
                  <a:pt x="646766" y="1226347"/>
                  <a:pt x="839522" y="1225265"/>
                  <a:pt x="1032279" y="1227595"/>
                </a:cubicBezTo>
                <a:cubicBezTo>
                  <a:pt x="1047260" y="1227803"/>
                  <a:pt x="1064572" y="1222705"/>
                  <a:pt x="1080811" y="1222830"/>
                </a:cubicBezTo>
                <a:close/>
                <a:moveTo>
                  <a:pt x="2228744" y="962976"/>
                </a:moveTo>
                <a:cubicBezTo>
                  <a:pt x="1952260" y="967054"/>
                  <a:pt x="1675693" y="965972"/>
                  <a:pt x="1399125" y="963476"/>
                </a:cubicBezTo>
                <a:cubicBezTo>
                  <a:pt x="1320974" y="962810"/>
                  <a:pt x="1286767" y="987445"/>
                  <a:pt x="1289347" y="1071090"/>
                </a:cubicBezTo>
                <a:cubicBezTo>
                  <a:pt x="1293509" y="1204920"/>
                  <a:pt x="1295506" y="1216406"/>
                  <a:pt x="1396961" y="1218154"/>
                </a:cubicBezTo>
                <a:cubicBezTo>
                  <a:pt x="1536702" y="1220567"/>
                  <a:pt x="1676608" y="1218736"/>
                  <a:pt x="1816431" y="1218820"/>
                </a:cubicBezTo>
                <a:cubicBezTo>
                  <a:pt x="1953175" y="1218903"/>
                  <a:pt x="2090002" y="1216073"/>
                  <a:pt x="2226580" y="1219818"/>
                </a:cubicBezTo>
                <a:cubicBezTo>
                  <a:pt x="2321377" y="1222482"/>
                  <a:pt x="2340270" y="1173210"/>
                  <a:pt x="2339937" y="1091397"/>
                </a:cubicBezTo>
                <a:cubicBezTo>
                  <a:pt x="2339604" y="1011581"/>
                  <a:pt x="2326703" y="961561"/>
                  <a:pt x="2228744" y="962976"/>
                </a:cubicBezTo>
                <a:close/>
                <a:moveTo>
                  <a:pt x="3117311" y="255267"/>
                </a:moveTo>
                <a:cubicBezTo>
                  <a:pt x="3112335" y="255202"/>
                  <a:pt x="3106161" y="257018"/>
                  <a:pt x="3098358" y="261387"/>
                </a:cubicBezTo>
                <a:cubicBezTo>
                  <a:pt x="3068896" y="277782"/>
                  <a:pt x="3039266" y="293845"/>
                  <a:pt x="3009720" y="310075"/>
                </a:cubicBezTo>
                <a:cubicBezTo>
                  <a:pt x="2997236" y="328053"/>
                  <a:pt x="2984835" y="346030"/>
                  <a:pt x="2972268" y="364090"/>
                </a:cubicBezTo>
                <a:cubicBezTo>
                  <a:pt x="2967108" y="397298"/>
                  <a:pt x="2961199" y="430423"/>
                  <a:pt x="2956871" y="463798"/>
                </a:cubicBezTo>
                <a:cubicBezTo>
                  <a:pt x="2943721" y="564836"/>
                  <a:pt x="2965693" y="651560"/>
                  <a:pt x="3050835" y="718309"/>
                </a:cubicBezTo>
                <a:cubicBezTo>
                  <a:pt x="3109594" y="764334"/>
                  <a:pt x="3134729" y="749437"/>
                  <a:pt x="3141304" y="680524"/>
                </a:cubicBezTo>
                <a:cubicBezTo>
                  <a:pt x="3183667" y="549855"/>
                  <a:pt x="3183834" y="419104"/>
                  <a:pt x="3141304" y="288436"/>
                </a:cubicBezTo>
                <a:cubicBezTo>
                  <a:pt x="3136373" y="272581"/>
                  <a:pt x="3132237" y="255462"/>
                  <a:pt x="3117311" y="255267"/>
                </a:cubicBezTo>
                <a:close/>
                <a:moveTo>
                  <a:pt x="2321119" y="11"/>
                </a:moveTo>
                <a:cubicBezTo>
                  <a:pt x="2342040" y="292"/>
                  <a:pt x="2359893" y="5930"/>
                  <a:pt x="2366676" y="27445"/>
                </a:cubicBezTo>
                <a:cubicBezTo>
                  <a:pt x="2384154" y="82958"/>
                  <a:pt x="2397304" y="152371"/>
                  <a:pt x="2355190" y="203640"/>
                </a:cubicBezTo>
                <a:cubicBezTo>
                  <a:pt x="2332053" y="231770"/>
                  <a:pt x="2327975" y="256822"/>
                  <a:pt x="2327891" y="287284"/>
                </a:cubicBezTo>
                <a:cubicBezTo>
                  <a:pt x="2327558" y="489278"/>
                  <a:pt x="2326893" y="691273"/>
                  <a:pt x="2328141" y="893268"/>
                </a:cubicBezTo>
                <a:cubicBezTo>
                  <a:pt x="2328640" y="969921"/>
                  <a:pt x="2384237" y="1034673"/>
                  <a:pt x="2372335" y="1117235"/>
                </a:cubicBezTo>
                <a:cubicBezTo>
                  <a:pt x="2365011" y="1168170"/>
                  <a:pt x="2356356" y="1211033"/>
                  <a:pt x="2322731" y="1252231"/>
                </a:cubicBezTo>
                <a:cubicBezTo>
                  <a:pt x="2227934" y="1368501"/>
                  <a:pt x="2149866" y="1494924"/>
                  <a:pt x="2108502" y="1641156"/>
                </a:cubicBezTo>
                <a:cubicBezTo>
                  <a:pt x="2031266" y="1914228"/>
                  <a:pt x="2150033" y="2078603"/>
                  <a:pt x="2435422" y="2089173"/>
                </a:cubicBezTo>
                <a:cubicBezTo>
                  <a:pt x="2525558" y="2092502"/>
                  <a:pt x="2615861" y="2088341"/>
                  <a:pt x="2706080" y="2087592"/>
                </a:cubicBezTo>
                <a:cubicBezTo>
                  <a:pt x="2866877" y="1951098"/>
                  <a:pt x="2932378" y="1750435"/>
                  <a:pt x="3046650" y="1582564"/>
                </a:cubicBezTo>
                <a:cubicBezTo>
                  <a:pt x="3046567" y="1552685"/>
                  <a:pt x="3046400" y="1522806"/>
                  <a:pt x="3046317" y="1492927"/>
                </a:cubicBezTo>
                <a:cubicBezTo>
                  <a:pt x="2989222" y="1265963"/>
                  <a:pt x="2934458" y="1038418"/>
                  <a:pt x="2873868" y="812370"/>
                </a:cubicBezTo>
                <a:cubicBezTo>
                  <a:pt x="2850897" y="726728"/>
                  <a:pt x="2814610" y="644666"/>
                  <a:pt x="2784315" y="560938"/>
                </a:cubicBezTo>
                <a:cubicBezTo>
                  <a:pt x="2722310" y="533972"/>
                  <a:pt x="2661470" y="502928"/>
                  <a:pt x="2593889" y="491858"/>
                </a:cubicBezTo>
                <a:cubicBezTo>
                  <a:pt x="2499508" y="476461"/>
                  <a:pt x="2523394" y="404219"/>
                  <a:pt x="2525309" y="346542"/>
                </a:cubicBezTo>
                <a:cubicBezTo>
                  <a:pt x="2527389" y="281707"/>
                  <a:pt x="2577576" y="279544"/>
                  <a:pt x="2626847" y="281790"/>
                </a:cubicBezTo>
                <a:cubicBezTo>
                  <a:pt x="2709742" y="285536"/>
                  <a:pt x="2786812" y="310920"/>
                  <a:pt x="2850980" y="361606"/>
                </a:cubicBezTo>
                <a:cubicBezTo>
                  <a:pt x="2888100" y="390986"/>
                  <a:pt x="2909240" y="377087"/>
                  <a:pt x="2935540" y="354282"/>
                </a:cubicBezTo>
                <a:cubicBezTo>
                  <a:pt x="2948025" y="336305"/>
                  <a:pt x="2960425" y="318244"/>
                  <a:pt x="2972910" y="300267"/>
                </a:cubicBezTo>
                <a:cubicBezTo>
                  <a:pt x="2994882" y="210381"/>
                  <a:pt x="3140781" y="146045"/>
                  <a:pt x="3211442" y="195317"/>
                </a:cubicBezTo>
                <a:cubicBezTo>
                  <a:pt x="3239656" y="214958"/>
                  <a:pt x="3230751" y="245670"/>
                  <a:pt x="3230917" y="272386"/>
                </a:cubicBezTo>
                <a:cubicBezTo>
                  <a:pt x="3231749" y="408963"/>
                  <a:pt x="3231416" y="545540"/>
                  <a:pt x="3231333" y="682118"/>
                </a:cubicBezTo>
                <a:cubicBezTo>
                  <a:pt x="3231333" y="811538"/>
                  <a:pt x="3231250" y="811538"/>
                  <a:pt x="3095338" y="806461"/>
                </a:cubicBezTo>
                <a:cubicBezTo>
                  <a:pt x="3096004" y="859810"/>
                  <a:pt x="3120390" y="906168"/>
                  <a:pt x="3135621" y="954357"/>
                </a:cubicBezTo>
                <a:cubicBezTo>
                  <a:pt x="3191633" y="1131716"/>
                  <a:pt x="3252556" y="1307661"/>
                  <a:pt x="3302993" y="1486601"/>
                </a:cubicBezTo>
                <a:cubicBezTo>
                  <a:pt x="3321885" y="1553767"/>
                  <a:pt x="3349351" y="1587308"/>
                  <a:pt x="3420677" y="1586642"/>
                </a:cubicBezTo>
                <a:cubicBezTo>
                  <a:pt x="3460627" y="1586309"/>
                  <a:pt x="3500243" y="1599043"/>
                  <a:pt x="3534200" y="1623179"/>
                </a:cubicBezTo>
                <a:cubicBezTo>
                  <a:pt x="3753257" y="1729128"/>
                  <a:pt x="3827663" y="1922051"/>
                  <a:pt x="3849385" y="2146601"/>
                </a:cubicBezTo>
                <a:cubicBezTo>
                  <a:pt x="3851966" y="2199201"/>
                  <a:pt x="3854046" y="2251801"/>
                  <a:pt x="3857209" y="2304401"/>
                </a:cubicBezTo>
                <a:cubicBezTo>
                  <a:pt x="3861870" y="2381471"/>
                  <a:pt x="3839898" y="2429493"/>
                  <a:pt x="3748929" y="2426996"/>
                </a:cubicBezTo>
                <a:cubicBezTo>
                  <a:pt x="3674440" y="2425165"/>
                  <a:pt x="3674856" y="2501153"/>
                  <a:pt x="3650054" y="2545430"/>
                </a:cubicBezTo>
                <a:cubicBezTo>
                  <a:pt x="3558919" y="2708058"/>
                  <a:pt x="3348102" y="2764736"/>
                  <a:pt x="3202786" y="2658121"/>
                </a:cubicBezTo>
                <a:cubicBezTo>
                  <a:pt x="3110736" y="2590540"/>
                  <a:pt x="3065376" y="2493079"/>
                  <a:pt x="3041323" y="2378141"/>
                </a:cubicBezTo>
                <a:cubicBezTo>
                  <a:pt x="3000625" y="2416427"/>
                  <a:pt x="2955182" y="2426164"/>
                  <a:pt x="2903581" y="2426247"/>
                </a:cubicBezTo>
                <a:cubicBezTo>
                  <a:pt x="2565175" y="2426996"/>
                  <a:pt x="2226686" y="2428661"/>
                  <a:pt x="1888280" y="2433988"/>
                </a:cubicBezTo>
                <a:cubicBezTo>
                  <a:pt x="1842338" y="2434654"/>
                  <a:pt x="1805218" y="2418424"/>
                  <a:pt x="1765435" y="2403859"/>
                </a:cubicBezTo>
                <a:cubicBezTo>
                  <a:pt x="1720492" y="2598447"/>
                  <a:pt x="1641342" y="2675682"/>
                  <a:pt x="1459405" y="2704146"/>
                </a:cubicBezTo>
                <a:cubicBezTo>
                  <a:pt x="1440180" y="2713301"/>
                  <a:pt x="1421370" y="2710888"/>
                  <a:pt x="1402644" y="2702648"/>
                </a:cubicBezTo>
                <a:cubicBezTo>
                  <a:pt x="1257078" y="2674600"/>
                  <a:pt x="1149797" y="2602525"/>
                  <a:pt x="1118087" y="2448553"/>
                </a:cubicBezTo>
                <a:cubicBezTo>
                  <a:pt x="1109098" y="2404858"/>
                  <a:pt x="1092869" y="2399614"/>
                  <a:pt x="1058246" y="2423501"/>
                </a:cubicBezTo>
                <a:cubicBezTo>
                  <a:pt x="1048674" y="2430076"/>
                  <a:pt x="1034609" y="2430492"/>
                  <a:pt x="1022458" y="2432906"/>
                </a:cubicBezTo>
                <a:cubicBezTo>
                  <a:pt x="819464" y="2472772"/>
                  <a:pt x="747472" y="2408104"/>
                  <a:pt x="774438" y="2206026"/>
                </a:cubicBezTo>
                <a:cubicBezTo>
                  <a:pt x="781346" y="2154424"/>
                  <a:pt x="778599" y="2100242"/>
                  <a:pt x="803984" y="2051970"/>
                </a:cubicBezTo>
                <a:cubicBezTo>
                  <a:pt x="852589" y="1807280"/>
                  <a:pt x="919338" y="1569497"/>
                  <a:pt x="1067900" y="1362924"/>
                </a:cubicBezTo>
                <a:cubicBezTo>
                  <a:pt x="1081466" y="1302334"/>
                  <a:pt x="1123413" y="1269459"/>
                  <a:pt x="1178510" y="1249234"/>
                </a:cubicBezTo>
                <a:cubicBezTo>
                  <a:pt x="1238518" y="1226763"/>
                  <a:pt x="1257910" y="1187979"/>
                  <a:pt x="1250253" y="1121396"/>
                </a:cubicBezTo>
                <a:cubicBezTo>
                  <a:pt x="1243262" y="1060224"/>
                  <a:pt x="1230694" y="990146"/>
                  <a:pt x="1300939" y="944120"/>
                </a:cubicBezTo>
                <a:cubicBezTo>
                  <a:pt x="1314339" y="935298"/>
                  <a:pt x="1311925" y="898095"/>
                  <a:pt x="1312008" y="873959"/>
                </a:cubicBezTo>
                <a:cubicBezTo>
                  <a:pt x="1312757" y="681286"/>
                  <a:pt x="1309595" y="488529"/>
                  <a:pt x="1313839" y="295939"/>
                </a:cubicBezTo>
                <a:cubicBezTo>
                  <a:pt x="1315504" y="220867"/>
                  <a:pt x="1251751" y="168101"/>
                  <a:pt x="1263153" y="87703"/>
                </a:cubicBezTo>
                <a:cubicBezTo>
                  <a:pt x="1272059" y="24615"/>
                  <a:pt x="1287373" y="2477"/>
                  <a:pt x="1351708" y="2976"/>
                </a:cubicBezTo>
                <a:cubicBezTo>
                  <a:pt x="1653494" y="5473"/>
                  <a:pt x="1955362" y="3392"/>
                  <a:pt x="2257147" y="4724"/>
                </a:cubicBezTo>
                <a:cubicBezTo>
                  <a:pt x="2276206" y="4807"/>
                  <a:pt x="2300197" y="-270"/>
                  <a:pt x="2321119" y="11"/>
                </a:cubicBezTo>
                <a:close/>
              </a:path>
            </a:pathLst>
          </a:custGeom>
          <a:solidFill>
            <a:schemeClr val="bg1"/>
          </a:solidFill>
          <a:ln w="83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aphic 123">
            <a:extLst>
              <a:ext uri="{FF2B5EF4-FFF2-40B4-BE49-F238E27FC236}">
                <a16:creationId xmlns:a16="http://schemas.microsoft.com/office/drawing/2014/main" id="{B622F442-AD50-4064-8990-01A91F814C96}"/>
              </a:ext>
            </a:extLst>
          </p:cNvPr>
          <p:cNvGrpSpPr/>
          <p:nvPr/>
        </p:nvGrpSpPr>
        <p:grpSpPr>
          <a:xfrm>
            <a:off x="1025271" y="2560049"/>
            <a:ext cx="1184365" cy="490983"/>
            <a:chOff x="7021368" y="1567879"/>
            <a:chExt cx="1889175" cy="78316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9AF72C3-5A2D-4BD1-918B-293C219AF06C}"/>
                </a:ext>
              </a:extLst>
            </p:cNvPr>
            <p:cNvSpPr/>
            <p:nvPr/>
          </p:nvSpPr>
          <p:spPr>
            <a:xfrm>
              <a:off x="7570457" y="2115900"/>
              <a:ext cx="860341" cy="112535"/>
            </a:xfrm>
            <a:custGeom>
              <a:avLst/>
              <a:gdLst>
                <a:gd name="connsiteX0" fmla="*/ 860208 w 860341"/>
                <a:gd name="connsiteY0" fmla="*/ 9442 h 112535"/>
                <a:gd name="connsiteX1" fmla="*/ 850702 w 860341"/>
                <a:gd name="connsiteY1" fmla="*/ 9 h 112535"/>
                <a:gd name="connsiteX2" fmla="*/ 452292 w 860341"/>
                <a:gd name="connsiteY2" fmla="*/ 9 h 112535"/>
                <a:gd name="connsiteX3" fmla="*/ 59034 w 860341"/>
                <a:gd name="connsiteY3" fmla="*/ 9 h 112535"/>
                <a:gd name="connsiteX4" fmla="*/ 50916 w 860341"/>
                <a:gd name="connsiteY4" fmla="*/ 128 h 112535"/>
                <a:gd name="connsiteX5" fmla="*/ 579 w 860341"/>
                <a:gd name="connsiteY5" fmla="*/ 41755 h 112535"/>
                <a:gd name="connsiteX6" fmla="*/ 1687 w 860341"/>
                <a:gd name="connsiteY6" fmla="*/ 65934 h 112535"/>
                <a:gd name="connsiteX7" fmla="*/ 28744 w 860341"/>
                <a:gd name="connsiteY7" fmla="*/ 105214 h 112535"/>
                <a:gd name="connsiteX8" fmla="*/ 38885 w 860341"/>
                <a:gd name="connsiteY8" fmla="*/ 102586 h 112535"/>
                <a:gd name="connsiteX9" fmla="*/ 55477 w 860341"/>
                <a:gd name="connsiteY9" fmla="*/ 78333 h 112535"/>
                <a:gd name="connsiteX10" fmla="*/ 175221 w 860341"/>
                <a:gd name="connsiteY10" fmla="*/ 30064 h 112535"/>
                <a:gd name="connsiteX11" fmla="*/ 272927 w 860341"/>
                <a:gd name="connsiteY11" fmla="*/ 106070 h 112535"/>
                <a:gd name="connsiteX12" fmla="*/ 282625 w 860341"/>
                <a:gd name="connsiteY12" fmla="*/ 112535 h 112535"/>
                <a:gd name="connsiteX13" fmla="*/ 852946 w 860341"/>
                <a:gd name="connsiteY13" fmla="*/ 112535 h 112535"/>
                <a:gd name="connsiteX14" fmla="*/ 860341 w 860341"/>
                <a:gd name="connsiteY14" fmla="*/ 105184 h 112535"/>
                <a:gd name="connsiteX15" fmla="*/ 860208 w 860341"/>
                <a:gd name="connsiteY15" fmla="*/ 9442 h 11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0341" h="112535">
                  <a:moveTo>
                    <a:pt x="860208" y="9442"/>
                  </a:moveTo>
                  <a:cubicBezTo>
                    <a:pt x="860208" y="24"/>
                    <a:pt x="860208" y="9"/>
                    <a:pt x="850702" y="9"/>
                  </a:cubicBezTo>
                  <a:cubicBezTo>
                    <a:pt x="717894" y="9"/>
                    <a:pt x="585086" y="9"/>
                    <a:pt x="452292" y="9"/>
                  </a:cubicBezTo>
                  <a:cubicBezTo>
                    <a:pt x="321211" y="9"/>
                    <a:pt x="190130" y="9"/>
                    <a:pt x="59034" y="9"/>
                  </a:cubicBezTo>
                  <a:cubicBezTo>
                    <a:pt x="56333" y="9"/>
                    <a:pt x="53617" y="-50"/>
                    <a:pt x="50916" y="128"/>
                  </a:cubicBezTo>
                  <a:cubicBezTo>
                    <a:pt x="24685" y="1781"/>
                    <a:pt x="3856" y="18963"/>
                    <a:pt x="579" y="41755"/>
                  </a:cubicBezTo>
                  <a:cubicBezTo>
                    <a:pt x="-587" y="49859"/>
                    <a:pt x="122" y="57977"/>
                    <a:pt x="1687" y="65934"/>
                  </a:cubicBezTo>
                  <a:cubicBezTo>
                    <a:pt x="4993" y="82865"/>
                    <a:pt x="13304" y="96490"/>
                    <a:pt x="28744" y="105214"/>
                  </a:cubicBezTo>
                  <a:cubicBezTo>
                    <a:pt x="33202" y="107723"/>
                    <a:pt x="36125" y="108550"/>
                    <a:pt x="38885" y="102586"/>
                  </a:cubicBezTo>
                  <a:cubicBezTo>
                    <a:pt x="43018" y="93685"/>
                    <a:pt x="49085" y="85832"/>
                    <a:pt x="55477" y="78333"/>
                  </a:cubicBezTo>
                  <a:cubicBezTo>
                    <a:pt x="86978" y="41459"/>
                    <a:pt x="126952" y="24218"/>
                    <a:pt x="175221" y="30064"/>
                  </a:cubicBezTo>
                  <a:cubicBezTo>
                    <a:pt x="222443" y="35791"/>
                    <a:pt x="253191" y="64413"/>
                    <a:pt x="272927" y="106070"/>
                  </a:cubicBezTo>
                  <a:cubicBezTo>
                    <a:pt x="275126" y="110734"/>
                    <a:pt x="277355" y="112550"/>
                    <a:pt x="282625" y="112535"/>
                  </a:cubicBezTo>
                  <a:cubicBezTo>
                    <a:pt x="472737" y="112388"/>
                    <a:pt x="662849" y="112388"/>
                    <a:pt x="852946" y="112535"/>
                  </a:cubicBezTo>
                  <a:cubicBezTo>
                    <a:pt x="858732" y="112535"/>
                    <a:pt x="860385" y="111015"/>
                    <a:pt x="860341" y="105184"/>
                  </a:cubicBezTo>
                  <a:cubicBezTo>
                    <a:pt x="860060" y="73285"/>
                    <a:pt x="860208" y="41356"/>
                    <a:pt x="860208" y="944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3BC51C-FC99-4E1D-8490-3AAD922C7E7E}"/>
                </a:ext>
              </a:extLst>
            </p:cNvPr>
            <p:cNvSpPr/>
            <p:nvPr/>
          </p:nvSpPr>
          <p:spPr>
            <a:xfrm>
              <a:off x="7124411" y="1933130"/>
              <a:ext cx="390646" cy="55211"/>
            </a:xfrm>
            <a:custGeom>
              <a:avLst/>
              <a:gdLst>
                <a:gd name="connsiteX0" fmla="*/ 386886 w 390646"/>
                <a:gd name="connsiteY0" fmla="*/ 54931 h 55211"/>
                <a:gd name="connsiteX1" fmla="*/ 390458 w 390646"/>
                <a:gd name="connsiteY1" fmla="*/ 45808 h 55211"/>
                <a:gd name="connsiteX2" fmla="*/ 390458 w 390646"/>
                <a:gd name="connsiteY2" fmla="*/ 9407 h 55211"/>
                <a:gd name="connsiteX3" fmla="*/ 386886 w 390646"/>
                <a:gd name="connsiteY3" fmla="*/ 284 h 55211"/>
                <a:gd name="connsiteX4" fmla="*/ 387063 w 390646"/>
                <a:gd name="connsiteY4" fmla="*/ 476 h 55211"/>
                <a:gd name="connsiteX5" fmla="*/ 378266 w 390646"/>
                <a:gd name="connsiteY5" fmla="*/ 18 h 55211"/>
                <a:gd name="connsiteX6" fmla="*/ 30857 w 390646"/>
                <a:gd name="connsiteY6" fmla="*/ 4 h 55211"/>
                <a:gd name="connsiteX7" fmla="*/ 24952 w 390646"/>
                <a:gd name="connsiteY7" fmla="*/ 33 h 55211"/>
                <a:gd name="connsiteX8" fmla="*/ 2913 w 390646"/>
                <a:gd name="connsiteY8" fmla="*/ 14603 h 55211"/>
                <a:gd name="connsiteX9" fmla="*/ 27845 w 390646"/>
                <a:gd name="connsiteY9" fmla="*/ 55211 h 55211"/>
                <a:gd name="connsiteX10" fmla="*/ 364921 w 390646"/>
                <a:gd name="connsiteY10" fmla="*/ 54946 h 55211"/>
                <a:gd name="connsiteX11" fmla="*/ 387034 w 390646"/>
                <a:gd name="connsiteY11" fmla="*/ 54768 h 55211"/>
                <a:gd name="connsiteX12" fmla="*/ 386886 w 390646"/>
                <a:gd name="connsiteY12" fmla="*/ 54931 h 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646" h="55211">
                  <a:moveTo>
                    <a:pt x="386886" y="54931"/>
                  </a:moveTo>
                  <a:cubicBezTo>
                    <a:pt x="389927" y="52613"/>
                    <a:pt x="390399" y="49262"/>
                    <a:pt x="390458" y="45808"/>
                  </a:cubicBezTo>
                  <a:cubicBezTo>
                    <a:pt x="390709" y="33674"/>
                    <a:pt x="390709" y="21541"/>
                    <a:pt x="390458" y="9407"/>
                  </a:cubicBezTo>
                  <a:cubicBezTo>
                    <a:pt x="390385" y="5938"/>
                    <a:pt x="389942" y="2602"/>
                    <a:pt x="386886" y="284"/>
                  </a:cubicBezTo>
                  <a:cubicBezTo>
                    <a:pt x="386886" y="284"/>
                    <a:pt x="387063" y="476"/>
                    <a:pt x="387063" y="476"/>
                  </a:cubicBezTo>
                  <a:cubicBezTo>
                    <a:pt x="384126" y="314"/>
                    <a:pt x="381203" y="18"/>
                    <a:pt x="378266" y="18"/>
                  </a:cubicBezTo>
                  <a:cubicBezTo>
                    <a:pt x="262463" y="-11"/>
                    <a:pt x="146660" y="4"/>
                    <a:pt x="30857" y="4"/>
                  </a:cubicBezTo>
                  <a:cubicBezTo>
                    <a:pt x="28893" y="4"/>
                    <a:pt x="26915" y="-11"/>
                    <a:pt x="24952" y="33"/>
                  </a:cubicBezTo>
                  <a:cubicBezTo>
                    <a:pt x="14516" y="225"/>
                    <a:pt x="7238" y="5421"/>
                    <a:pt x="2913" y="14603"/>
                  </a:cubicBezTo>
                  <a:cubicBezTo>
                    <a:pt x="-6135" y="33807"/>
                    <a:pt x="6928" y="55300"/>
                    <a:pt x="27845" y="55211"/>
                  </a:cubicBezTo>
                  <a:cubicBezTo>
                    <a:pt x="140209" y="54680"/>
                    <a:pt x="252558" y="54960"/>
                    <a:pt x="364921" y="54946"/>
                  </a:cubicBezTo>
                  <a:cubicBezTo>
                    <a:pt x="372287" y="54946"/>
                    <a:pt x="379668" y="54827"/>
                    <a:pt x="387034" y="54768"/>
                  </a:cubicBezTo>
                  <a:lnTo>
                    <a:pt x="386886" y="54931"/>
                  </a:ln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B51881-B6CD-4C71-B52D-851164D8236A}"/>
                </a:ext>
              </a:extLst>
            </p:cNvPr>
            <p:cNvSpPr/>
            <p:nvPr/>
          </p:nvSpPr>
          <p:spPr>
            <a:xfrm>
              <a:off x="8471673" y="1592354"/>
              <a:ext cx="438870" cy="627068"/>
            </a:xfrm>
            <a:custGeom>
              <a:avLst/>
              <a:gdLst>
                <a:gd name="connsiteX0" fmla="*/ 420124 w 438870"/>
                <a:gd name="connsiteY0" fmla="*/ 392829 h 627068"/>
                <a:gd name="connsiteX1" fmla="*/ 352088 w 438870"/>
                <a:gd name="connsiteY1" fmla="*/ 284303 h 627068"/>
                <a:gd name="connsiteX2" fmla="*/ 296349 w 438870"/>
                <a:gd name="connsiteY2" fmla="*/ 192458 h 627068"/>
                <a:gd name="connsiteX3" fmla="*/ 281972 w 438870"/>
                <a:gd name="connsiteY3" fmla="*/ 177947 h 627068"/>
                <a:gd name="connsiteX4" fmla="*/ 7912 w 438870"/>
                <a:gd name="connsiteY4" fmla="*/ 3379 h 627068"/>
                <a:gd name="connsiteX5" fmla="*/ 177 w 438870"/>
                <a:gd name="connsiteY5" fmla="*/ 14 h 627068"/>
                <a:gd name="connsiteX6" fmla="*/ 177 w 438870"/>
                <a:gd name="connsiteY6" fmla="*/ 8000 h 627068"/>
                <a:gd name="connsiteX7" fmla="*/ 0 w 438870"/>
                <a:gd name="connsiteY7" fmla="*/ 617792 h 627068"/>
                <a:gd name="connsiteX8" fmla="*/ 9374 w 438870"/>
                <a:gd name="connsiteY8" fmla="*/ 627003 h 627068"/>
                <a:gd name="connsiteX9" fmla="*/ 77822 w 438870"/>
                <a:gd name="connsiteY9" fmla="*/ 625719 h 627068"/>
                <a:gd name="connsiteX10" fmla="*/ 84967 w 438870"/>
                <a:gd name="connsiteY10" fmla="*/ 620966 h 627068"/>
                <a:gd name="connsiteX11" fmla="*/ 105204 w 438870"/>
                <a:gd name="connsiteY11" fmla="*/ 592151 h 627068"/>
                <a:gd name="connsiteX12" fmla="*/ 208623 w 438870"/>
                <a:gd name="connsiteY12" fmla="*/ 553344 h 627068"/>
                <a:gd name="connsiteX13" fmla="*/ 309561 w 438870"/>
                <a:gd name="connsiteY13" fmla="*/ 621571 h 627068"/>
                <a:gd name="connsiteX14" fmla="*/ 317665 w 438870"/>
                <a:gd name="connsiteY14" fmla="*/ 626959 h 627068"/>
                <a:gd name="connsiteX15" fmla="*/ 393642 w 438870"/>
                <a:gd name="connsiteY15" fmla="*/ 627047 h 627068"/>
                <a:gd name="connsiteX16" fmla="*/ 434236 w 438870"/>
                <a:gd name="connsiteY16" fmla="*/ 603577 h 627068"/>
                <a:gd name="connsiteX17" fmla="*/ 438871 w 438870"/>
                <a:gd name="connsiteY17" fmla="*/ 594558 h 627068"/>
                <a:gd name="connsiteX18" fmla="*/ 438871 w 438870"/>
                <a:gd name="connsiteY18" fmla="*/ 433954 h 627068"/>
                <a:gd name="connsiteX19" fmla="*/ 420124 w 438870"/>
                <a:gd name="connsiteY19" fmla="*/ 392829 h 627068"/>
                <a:gd name="connsiteX20" fmla="*/ 327171 w 438870"/>
                <a:gd name="connsiteY20" fmla="*/ 369078 h 627068"/>
                <a:gd name="connsiteX21" fmla="*/ 316189 w 438870"/>
                <a:gd name="connsiteY21" fmla="*/ 370008 h 627068"/>
                <a:gd name="connsiteX22" fmla="*/ 202556 w 438870"/>
                <a:gd name="connsiteY22" fmla="*/ 370052 h 627068"/>
                <a:gd name="connsiteX23" fmla="*/ 90399 w 438870"/>
                <a:gd name="connsiteY23" fmla="*/ 370052 h 627068"/>
                <a:gd name="connsiteX24" fmla="*/ 57023 w 438870"/>
                <a:gd name="connsiteY24" fmla="*/ 338300 h 627068"/>
                <a:gd name="connsiteX25" fmla="*/ 57097 w 438870"/>
                <a:gd name="connsiteY25" fmla="*/ 222659 h 627068"/>
                <a:gd name="connsiteX26" fmla="*/ 60197 w 438870"/>
                <a:gd name="connsiteY26" fmla="*/ 207632 h 627068"/>
                <a:gd name="connsiteX27" fmla="*/ 73527 w 438870"/>
                <a:gd name="connsiteY27" fmla="*/ 199012 h 627068"/>
                <a:gd name="connsiteX28" fmla="*/ 215915 w 438870"/>
                <a:gd name="connsiteY28" fmla="*/ 199410 h 627068"/>
                <a:gd name="connsiteX29" fmla="*/ 236477 w 438870"/>
                <a:gd name="connsiteY29" fmla="*/ 200990 h 627068"/>
                <a:gd name="connsiteX30" fmla="*/ 265734 w 438870"/>
                <a:gd name="connsiteY30" fmla="*/ 219914 h 627068"/>
                <a:gd name="connsiteX31" fmla="*/ 318683 w 438870"/>
                <a:gd name="connsiteY31" fmla="*/ 311715 h 627068"/>
                <a:gd name="connsiteX32" fmla="*/ 334581 w 438870"/>
                <a:gd name="connsiteY32" fmla="*/ 343245 h 627068"/>
                <a:gd name="connsiteX33" fmla="*/ 337681 w 438870"/>
                <a:gd name="connsiteY33" fmla="*/ 355290 h 627068"/>
                <a:gd name="connsiteX34" fmla="*/ 327171 w 438870"/>
                <a:gd name="connsiteY34" fmla="*/ 369078 h 627068"/>
                <a:gd name="connsiteX35" fmla="*/ 407975 w 438870"/>
                <a:gd name="connsiteY35" fmla="*/ 590912 h 627068"/>
                <a:gd name="connsiteX36" fmla="*/ 392859 w 438870"/>
                <a:gd name="connsiteY36" fmla="*/ 602750 h 627068"/>
                <a:gd name="connsiteX37" fmla="*/ 376755 w 438870"/>
                <a:gd name="connsiteY37" fmla="*/ 591059 h 627068"/>
                <a:gd name="connsiteX38" fmla="*/ 377079 w 438870"/>
                <a:gd name="connsiteY38" fmla="*/ 552104 h 627068"/>
                <a:gd name="connsiteX39" fmla="*/ 386719 w 438870"/>
                <a:gd name="connsiteY39" fmla="*/ 535837 h 627068"/>
                <a:gd name="connsiteX40" fmla="*/ 408152 w 438870"/>
                <a:gd name="connsiteY40" fmla="*/ 549019 h 627068"/>
                <a:gd name="connsiteX41" fmla="*/ 408359 w 438870"/>
                <a:gd name="connsiteY41" fmla="*/ 551218 h 627068"/>
                <a:gd name="connsiteX42" fmla="*/ 408374 w 438870"/>
                <a:gd name="connsiteY42" fmla="*/ 570334 h 627068"/>
                <a:gd name="connsiteX43" fmla="*/ 408063 w 438870"/>
                <a:gd name="connsiteY43" fmla="*/ 570334 h 627068"/>
                <a:gd name="connsiteX44" fmla="*/ 407975 w 438870"/>
                <a:gd name="connsiteY44" fmla="*/ 590912 h 6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8870" h="627068">
                  <a:moveTo>
                    <a:pt x="420124" y="392829"/>
                  </a:moveTo>
                  <a:cubicBezTo>
                    <a:pt x="397229" y="356796"/>
                    <a:pt x="374437" y="320675"/>
                    <a:pt x="352088" y="284303"/>
                  </a:cubicBezTo>
                  <a:cubicBezTo>
                    <a:pt x="333341" y="253791"/>
                    <a:pt x="313916" y="223693"/>
                    <a:pt x="296349" y="192458"/>
                  </a:cubicBezTo>
                  <a:cubicBezTo>
                    <a:pt x="292925" y="186361"/>
                    <a:pt x="287876" y="181711"/>
                    <a:pt x="281972" y="177947"/>
                  </a:cubicBezTo>
                  <a:cubicBezTo>
                    <a:pt x="190614" y="119758"/>
                    <a:pt x="99285" y="61539"/>
                    <a:pt x="7912" y="3379"/>
                  </a:cubicBezTo>
                  <a:cubicBezTo>
                    <a:pt x="5728" y="1992"/>
                    <a:pt x="3838" y="-193"/>
                    <a:pt x="177" y="14"/>
                  </a:cubicBezTo>
                  <a:cubicBezTo>
                    <a:pt x="177" y="2730"/>
                    <a:pt x="177" y="5357"/>
                    <a:pt x="177" y="8000"/>
                  </a:cubicBezTo>
                  <a:cubicBezTo>
                    <a:pt x="177" y="211264"/>
                    <a:pt x="222" y="414528"/>
                    <a:pt x="0" y="617792"/>
                  </a:cubicBezTo>
                  <a:cubicBezTo>
                    <a:pt x="-15" y="625365"/>
                    <a:pt x="1993" y="627165"/>
                    <a:pt x="9374" y="627003"/>
                  </a:cubicBezTo>
                  <a:cubicBezTo>
                    <a:pt x="32195" y="626486"/>
                    <a:pt x="54986" y="624774"/>
                    <a:pt x="77822" y="625719"/>
                  </a:cubicBezTo>
                  <a:cubicBezTo>
                    <a:pt x="81675" y="625881"/>
                    <a:pt x="83372" y="624243"/>
                    <a:pt x="84967" y="620966"/>
                  </a:cubicBezTo>
                  <a:cubicBezTo>
                    <a:pt x="90162" y="610308"/>
                    <a:pt x="97027" y="600743"/>
                    <a:pt x="105204" y="592151"/>
                  </a:cubicBezTo>
                  <a:cubicBezTo>
                    <a:pt x="133384" y="562540"/>
                    <a:pt x="168634" y="551041"/>
                    <a:pt x="208623" y="553344"/>
                  </a:cubicBezTo>
                  <a:cubicBezTo>
                    <a:pt x="255593" y="556030"/>
                    <a:pt x="290046" y="578113"/>
                    <a:pt x="309561" y="621571"/>
                  </a:cubicBezTo>
                  <a:cubicBezTo>
                    <a:pt x="311362" y="625601"/>
                    <a:pt x="313325" y="626988"/>
                    <a:pt x="317665" y="626959"/>
                  </a:cubicBezTo>
                  <a:cubicBezTo>
                    <a:pt x="342995" y="626767"/>
                    <a:pt x="368341" y="626309"/>
                    <a:pt x="393642" y="627047"/>
                  </a:cubicBezTo>
                  <a:cubicBezTo>
                    <a:pt x="412507" y="627594"/>
                    <a:pt x="424272" y="617452"/>
                    <a:pt x="434236" y="603577"/>
                  </a:cubicBezTo>
                  <a:cubicBezTo>
                    <a:pt x="436184" y="600861"/>
                    <a:pt x="437350" y="597569"/>
                    <a:pt x="438871" y="594558"/>
                  </a:cubicBezTo>
                  <a:cubicBezTo>
                    <a:pt x="438871" y="541018"/>
                    <a:pt x="438871" y="487493"/>
                    <a:pt x="438871" y="433954"/>
                  </a:cubicBezTo>
                  <a:cubicBezTo>
                    <a:pt x="433084" y="420034"/>
                    <a:pt x="428316" y="405730"/>
                    <a:pt x="420124" y="392829"/>
                  </a:cubicBezTo>
                  <a:close/>
                  <a:moveTo>
                    <a:pt x="327171" y="369078"/>
                  </a:moveTo>
                  <a:cubicBezTo>
                    <a:pt x="323599" y="369830"/>
                    <a:pt x="319850" y="369993"/>
                    <a:pt x="316189" y="370008"/>
                  </a:cubicBezTo>
                  <a:cubicBezTo>
                    <a:pt x="278311" y="370067"/>
                    <a:pt x="240433" y="370052"/>
                    <a:pt x="202556" y="370052"/>
                  </a:cubicBezTo>
                  <a:cubicBezTo>
                    <a:pt x="165165" y="370052"/>
                    <a:pt x="127789" y="370067"/>
                    <a:pt x="90399" y="370052"/>
                  </a:cubicBezTo>
                  <a:cubicBezTo>
                    <a:pt x="67932" y="370037"/>
                    <a:pt x="57378" y="360826"/>
                    <a:pt x="57023" y="338300"/>
                  </a:cubicBezTo>
                  <a:cubicBezTo>
                    <a:pt x="56418" y="299758"/>
                    <a:pt x="56905" y="261216"/>
                    <a:pt x="57097" y="222659"/>
                  </a:cubicBezTo>
                  <a:cubicBezTo>
                    <a:pt x="57127" y="217523"/>
                    <a:pt x="57938" y="212386"/>
                    <a:pt x="60197" y="207632"/>
                  </a:cubicBezTo>
                  <a:cubicBezTo>
                    <a:pt x="62869" y="202023"/>
                    <a:pt x="67076" y="198997"/>
                    <a:pt x="73527" y="199012"/>
                  </a:cubicBezTo>
                  <a:cubicBezTo>
                    <a:pt x="120984" y="199189"/>
                    <a:pt x="168457" y="199292"/>
                    <a:pt x="215915" y="199410"/>
                  </a:cubicBezTo>
                  <a:cubicBezTo>
                    <a:pt x="222808" y="199425"/>
                    <a:pt x="229657" y="199868"/>
                    <a:pt x="236477" y="200990"/>
                  </a:cubicBezTo>
                  <a:cubicBezTo>
                    <a:pt x="249024" y="203042"/>
                    <a:pt x="258767" y="207367"/>
                    <a:pt x="265734" y="219914"/>
                  </a:cubicBezTo>
                  <a:cubicBezTo>
                    <a:pt x="282872" y="250780"/>
                    <a:pt x="301649" y="280760"/>
                    <a:pt x="318683" y="311715"/>
                  </a:cubicBezTo>
                  <a:cubicBezTo>
                    <a:pt x="324367" y="322033"/>
                    <a:pt x="329961" y="332381"/>
                    <a:pt x="334581" y="343245"/>
                  </a:cubicBezTo>
                  <a:cubicBezTo>
                    <a:pt x="336235" y="347127"/>
                    <a:pt x="337475" y="351083"/>
                    <a:pt x="337681" y="355290"/>
                  </a:cubicBezTo>
                  <a:cubicBezTo>
                    <a:pt x="338050" y="362627"/>
                    <a:pt x="334434" y="367542"/>
                    <a:pt x="327171" y="369078"/>
                  </a:cubicBezTo>
                  <a:close/>
                  <a:moveTo>
                    <a:pt x="407975" y="590912"/>
                  </a:moveTo>
                  <a:cubicBezTo>
                    <a:pt x="407429" y="599783"/>
                    <a:pt x="403443" y="602676"/>
                    <a:pt x="392859" y="602750"/>
                  </a:cubicBezTo>
                  <a:cubicBezTo>
                    <a:pt x="383855" y="602809"/>
                    <a:pt x="376961" y="598292"/>
                    <a:pt x="376755" y="591059"/>
                  </a:cubicBezTo>
                  <a:cubicBezTo>
                    <a:pt x="376386" y="578084"/>
                    <a:pt x="376415" y="565064"/>
                    <a:pt x="377079" y="552104"/>
                  </a:cubicBezTo>
                  <a:cubicBezTo>
                    <a:pt x="377419" y="545446"/>
                    <a:pt x="379810" y="538892"/>
                    <a:pt x="386719" y="535837"/>
                  </a:cubicBezTo>
                  <a:cubicBezTo>
                    <a:pt x="396668" y="531423"/>
                    <a:pt x="406632" y="537667"/>
                    <a:pt x="408152" y="549019"/>
                  </a:cubicBezTo>
                  <a:cubicBezTo>
                    <a:pt x="408255" y="549742"/>
                    <a:pt x="408359" y="550480"/>
                    <a:pt x="408359" y="551218"/>
                  </a:cubicBezTo>
                  <a:cubicBezTo>
                    <a:pt x="408374" y="557595"/>
                    <a:pt x="408374" y="563972"/>
                    <a:pt x="408374" y="570334"/>
                  </a:cubicBezTo>
                  <a:cubicBezTo>
                    <a:pt x="408270" y="570334"/>
                    <a:pt x="408167" y="570334"/>
                    <a:pt x="408063" y="570334"/>
                  </a:cubicBezTo>
                  <a:cubicBezTo>
                    <a:pt x="408049" y="577198"/>
                    <a:pt x="408388" y="584077"/>
                    <a:pt x="407975" y="59091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14C447-BF8E-4537-9C59-CC20E5E97C3D}"/>
                </a:ext>
              </a:extLst>
            </p:cNvPr>
            <p:cNvSpPr/>
            <p:nvPr/>
          </p:nvSpPr>
          <p:spPr>
            <a:xfrm>
              <a:off x="7021368" y="1567879"/>
              <a:ext cx="1409519" cy="512651"/>
            </a:xfrm>
            <a:custGeom>
              <a:avLst/>
              <a:gdLst>
                <a:gd name="connsiteX0" fmla="*/ 1409431 w 1409519"/>
                <a:gd name="connsiteY0" fmla="*/ 7440 h 512651"/>
                <a:gd name="connsiteX1" fmla="*/ 1402124 w 1409519"/>
                <a:gd name="connsiteY1" fmla="*/ 59 h 512651"/>
                <a:gd name="connsiteX2" fmla="*/ 496794 w 1409519"/>
                <a:gd name="connsiteY2" fmla="*/ 0 h 512651"/>
                <a:gd name="connsiteX3" fmla="*/ 489782 w 1409519"/>
                <a:gd name="connsiteY3" fmla="*/ 7602 h 512651"/>
                <a:gd name="connsiteX4" fmla="*/ 490004 w 1409519"/>
                <a:gd name="connsiteY4" fmla="*/ 102621 h 512651"/>
                <a:gd name="connsiteX5" fmla="*/ 483022 w 1409519"/>
                <a:gd name="connsiteY5" fmla="*/ 109574 h 512651"/>
                <a:gd name="connsiteX6" fmla="*/ 398173 w 1409519"/>
                <a:gd name="connsiteY6" fmla="*/ 109441 h 512651"/>
                <a:gd name="connsiteX7" fmla="*/ 205596 w 1409519"/>
                <a:gd name="connsiteY7" fmla="*/ 109456 h 512651"/>
                <a:gd name="connsiteX8" fmla="*/ 180192 w 1409519"/>
                <a:gd name="connsiteY8" fmla="*/ 125915 h 512651"/>
                <a:gd name="connsiteX9" fmla="*/ 206172 w 1409519"/>
                <a:gd name="connsiteY9" fmla="*/ 164870 h 512651"/>
                <a:gd name="connsiteX10" fmla="*/ 482121 w 1409519"/>
                <a:gd name="connsiteY10" fmla="*/ 164766 h 512651"/>
                <a:gd name="connsiteX11" fmla="*/ 490033 w 1409519"/>
                <a:gd name="connsiteY11" fmla="*/ 172310 h 512651"/>
                <a:gd name="connsiteX12" fmla="*/ 489856 w 1409519"/>
                <a:gd name="connsiteY12" fmla="*/ 223871 h 512651"/>
                <a:gd name="connsiteX13" fmla="*/ 480409 w 1409519"/>
                <a:gd name="connsiteY13" fmla="*/ 233230 h 512651"/>
                <a:gd name="connsiteX14" fmla="*/ 33272 w 1409519"/>
                <a:gd name="connsiteY14" fmla="*/ 233008 h 512651"/>
                <a:gd name="connsiteX15" fmla="*/ 0 w 1409519"/>
                <a:gd name="connsiteY15" fmla="*/ 253615 h 512651"/>
                <a:gd name="connsiteX16" fmla="*/ 0 w 1409519"/>
                <a:gd name="connsiteY16" fmla="*/ 268347 h 512651"/>
                <a:gd name="connsiteX17" fmla="*/ 33287 w 1409519"/>
                <a:gd name="connsiteY17" fmla="*/ 288939 h 512651"/>
                <a:gd name="connsiteX18" fmla="*/ 481797 w 1409519"/>
                <a:gd name="connsiteY18" fmla="*/ 288585 h 512651"/>
                <a:gd name="connsiteX19" fmla="*/ 490063 w 1409519"/>
                <a:gd name="connsiteY19" fmla="*/ 296527 h 512651"/>
                <a:gd name="connsiteX20" fmla="*/ 490092 w 1409519"/>
                <a:gd name="connsiteY20" fmla="*/ 365521 h 512651"/>
                <a:gd name="connsiteX21" fmla="*/ 763532 w 1409519"/>
                <a:gd name="connsiteY21" fmla="*/ 365241 h 512651"/>
                <a:gd name="connsiteX22" fmla="*/ 787416 w 1409519"/>
                <a:gd name="connsiteY22" fmla="*/ 407163 h 512651"/>
                <a:gd name="connsiteX23" fmla="*/ 763517 w 1409519"/>
                <a:gd name="connsiteY23" fmla="*/ 420064 h 512651"/>
                <a:gd name="connsiteX24" fmla="*/ 607165 w 1409519"/>
                <a:gd name="connsiteY24" fmla="*/ 420005 h 512651"/>
                <a:gd name="connsiteX25" fmla="*/ 490078 w 1409519"/>
                <a:gd name="connsiteY25" fmla="*/ 420183 h 512651"/>
                <a:gd name="connsiteX26" fmla="*/ 489723 w 1409519"/>
                <a:gd name="connsiteY26" fmla="*/ 505444 h 512651"/>
                <a:gd name="connsiteX27" fmla="*/ 497296 w 1409519"/>
                <a:gd name="connsiteY27" fmla="*/ 512648 h 512651"/>
                <a:gd name="connsiteX28" fmla="*/ 563707 w 1409519"/>
                <a:gd name="connsiteY28" fmla="*/ 512530 h 512651"/>
                <a:gd name="connsiteX29" fmla="*/ 1400427 w 1409519"/>
                <a:gd name="connsiteY29" fmla="*/ 512604 h 512651"/>
                <a:gd name="connsiteX30" fmla="*/ 1409519 w 1409519"/>
                <a:gd name="connsiteY30" fmla="*/ 504603 h 512651"/>
                <a:gd name="connsiteX31" fmla="*/ 1409431 w 1409519"/>
                <a:gd name="connsiteY31" fmla="*/ 7440 h 512651"/>
                <a:gd name="connsiteX32" fmla="*/ 489901 w 1409519"/>
                <a:gd name="connsiteY32" fmla="*/ 281558 h 512651"/>
                <a:gd name="connsiteX33" fmla="*/ 489886 w 1409519"/>
                <a:gd name="connsiteY33" fmla="*/ 240345 h 512651"/>
                <a:gd name="connsiteX34" fmla="*/ 496632 w 1409519"/>
                <a:gd name="connsiteY34" fmla="*/ 233924 h 512651"/>
                <a:gd name="connsiteX35" fmla="*/ 580698 w 1409519"/>
                <a:gd name="connsiteY35" fmla="*/ 234027 h 512651"/>
                <a:gd name="connsiteX36" fmla="*/ 660335 w 1409519"/>
                <a:gd name="connsiteY36" fmla="*/ 233938 h 512651"/>
                <a:gd name="connsiteX37" fmla="*/ 684249 w 1409519"/>
                <a:gd name="connsiteY37" fmla="*/ 246707 h 512651"/>
                <a:gd name="connsiteX38" fmla="*/ 683806 w 1409519"/>
                <a:gd name="connsiteY38" fmla="*/ 276156 h 512651"/>
                <a:gd name="connsiteX39" fmla="*/ 660926 w 1409519"/>
                <a:gd name="connsiteY39" fmla="*/ 288113 h 512651"/>
                <a:gd name="connsiteX40" fmla="*/ 557700 w 1409519"/>
                <a:gd name="connsiteY40" fmla="*/ 288053 h 512651"/>
                <a:gd name="connsiteX41" fmla="*/ 496499 w 1409519"/>
                <a:gd name="connsiteY41" fmla="*/ 288157 h 512651"/>
                <a:gd name="connsiteX42" fmla="*/ 489901 w 1409519"/>
                <a:gd name="connsiteY42" fmla="*/ 281558 h 512651"/>
                <a:gd name="connsiteX43" fmla="*/ 500042 w 1409519"/>
                <a:gd name="connsiteY43" fmla="*/ 164250 h 512651"/>
                <a:gd name="connsiteX44" fmla="*/ 490033 w 1409519"/>
                <a:gd name="connsiteY44" fmla="*/ 153961 h 512651"/>
                <a:gd name="connsiteX45" fmla="*/ 489841 w 1409519"/>
                <a:gd name="connsiteY45" fmla="*/ 119360 h 512651"/>
                <a:gd name="connsiteX46" fmla="*/ 498949 w 1409519"/>
                <a:gd name="connsiteY46" fmla="*/ 109972 h 512651"/>
                <a:gd name="connsiteX47" fmla="*/ 669355 w 1409519"/>
                <a:gd name="connsiteY47" fmla="*/ 110179 h 512651"/>
                <a:gd name="connsiteX48" fmla="*/ 838284 w 1409519"/>
                <a:gd name="connsiteY48" fmla="*/ 109869 h 512651"/>
                <a:gd name="connsiteX49" fmla="*/ 862522 w 1409519"/>
                <a:gd name="connsiteY49" fmla="*/ 151496 h 512651"/>
                <a:gd name="connsiteX50" fmla="*/ 842328 w 1409519"/>
                <a:gd name="connsiteY50" fmla="*/ 164206 h 512651"/>
                <a:gd name="connsiteX51" fmla="*/ 835686 w 1409519"/>
                <a:gd name="connsiteY51" fmla="*/ 164279 h 512651"/>
                <a:gd name="connsiteX52" fmla="*/ 500042 w 1409519"/>
                <a:gd name="connsiteY52" fmla="*/ 164250 h 5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09519" h="512651">
                  <a:moveTo>
                    <a:pt x="1409431" y="7440"/>
                  </a:moveTo>
                  <a:cubicBezTo>
                    <a:pt x="1409431" y="1712"/>
                    <a:pt x="1408029" y="59"/>
                    <a:pt x="1402124" y="59"/>
                  </a:cubicBezTo>
                  <a:cubicBezTo>
                    <a:pt x="1100342" y="192"/>
                    <a:pt x="798561" y="177"/>
                    <a:pt x="496794" y="0"/>
                  </a:cubicBezTo>
                  <a:cubicBezTo>
                    <a:pt x="490506" y="0"/>
                    <a:pt x="489753" y="2303"/>
                    <a:pt x="489782" y="7602"/>
                  </a:cubicBezTo>
                  <a:cubicBezTo>
                    <a:pt x="489989" y="39280"/>
                    <a:pt x="489738" y="70943"/>
                    <a:pt x="490004" y="102621"/>
                  </a:cubicBezTo>
                  <a:cubicBezTo>
                    <a:pt x="490048" y="108157"/>
                    <a:pt x="488528" y="109633"/>
                    <a:pt x="483022" y="109574"/>
                  </a:cubicBezTo>
                  <a:cubicBezTo>
                    <a:pt x="454739" y="109293"/>
                    <a:pt x="426456" y="109441"/>
                    <a:pt x="398173" y="109441"/>
                  </a:cubicBezTo>
                  <a:cubicBezTo>
                    <a:pt x="333976" y="109441"/>
                    <a:pt x="269794" y="109426"/>
                    <a:pt x="205596" y="109456"/>
                  </a:cubicBezTo>
                  <a:cubicBezTo>
                    <a:pt x="193123" y="109456"/>
                    <a:pt x="184547" y="115109"/>
                    <a:pt x="180192" y="125915"/>
                  </a:cubicBezTo>
                  <a:cubicBezTo>
                    <a:pt x="172324" y="145473"/>
                    <a:pt x="185137" y="164855"/>
                    <a:pt x="206172" y="164870"/>
                  </a:cubicBezTo>
                  <a:cubicBezTo>
                    <a:pt x="298150" y="164929"/>
                    <a:pt x="390143" y="164958"/>
                    <a:pt x="482121" y="164766"/>
                  </a:cubicBezTo>
                  <a:cubicBezTo>
                    <a:pt x="488026" y="164752"/>
                    <a:pt x="490211" y="165903"/>
                    <a:pt x="490033" y="172310"/>
                  </a:cubicBezTo>
                  <a:cubicBezTo>
                    <a:pt x="489561" y="189477"/>
                    <a:pt x="489930" y="206674"/>
                    <a:pt x="489856" y="223871"/>
                  </a:cubicBezTo>
                  <a:cubicBezTo>
                    <a:pt x="489812" y="234337"/>
                    <a:pt x="491273" y="233230"/>
                    <a:pt x="480409" y="233230"/>
                  </a:cubicBezTo>
                  <a:cubicBezTo>
                    <a:pt x="331363" y="233259"/>
                    <a:pt x="182318" y="233422"/>
                    <a:pt x="33272" y="233008"/>
                  </a:cubicBezTo>
                  <a:cubicBezTo>
                    <a:pt x="16902" y="232979"/>
                    <a:pt x="5757" y="238145"/>
                    <a:pt x="0" y="253615"/>
                  </a:cubicBezTo>
                  <a:cubicBezTo>
                    <a:pt x="0" y="258531"/>
                    <a:pt x="0" y="263432"/>
                    <a:pt x="0" y="268347"/>
                  </a:cubicBezTo>
                  <a:cubicBezTo>
                    <a:pt x="5786" y="283787"/>
                    <a:pt x="16946" y="288983"/>
                    <a:pt x="33287" y="288939"/>
                  </a:cubicBezTo>
                  <a:cubicBezTo>
                    <a:pt x="182790" y="288541"/>
                    <a:pt x="332293" y="288747"/>
                    <a:pt x="481797" y="288585"/>
                  </a:cubicBezTo>
                  <a:cubicBezTo>
                    <a:pt x="488011" y="288585"/>
                    <a:pt x="490196" y="289722"/>
                    <a:pt x="490063" y="296527"/>
                  </a:cubicBezTo>
                  <a:cubicBezTo>
                    <a:pt x="489650" y="319525"/>
                    <a:pt x="490019" y="342523"/>
                    <a:pt x="490092" y="365521"/>
                  </a:cubicBezTo>
                  <a:cubicBezTo>
                    <a:pt x="581244" y="365521"/>
                    <a:pt x="672395" y="365875"/>
                    <a:pt x="763532" y="365241"/>
                  </a:cubicBezTo>
                  <a:cubicBezTo>
                    <a:pt x="785202" y="365093"/>
                    <a:pt x="798015" y="388224"/>
                    <a:pt x="787416" y="407163"/>
                  </a:cubicBezTo>
                  <a:cubicBezTo>
                    <a:pt x="782235" y="416433"/>
                    <a:pt x="774042" y="420094"/>
                    <a:pt x="763517" y="420064"/>
                  </a:cubicBezTo>
                  <a:cubicBezTo>
                    <a:pt x="711395" y="419917"/>
                    <a:pt x="659287" y="419976"/>
                    <a:pt x="607165" y="420005"/>
                  </a:cubicBezTo>
                  <a:cubicBezTo>
                    <a:pt x="568136" y="420035"/>
                    <a:pt x="529107" y="420123"/>
                    <a:pt x="490078" y="420183"/>
                  </a:cubicBezTo>
                  <a:cubicBezTo>
                    <a:pt x="490004" y="448598"/>
                    <a:pt x="490122" y="477029"/>
                    <a:pt x="489723" y="505444"/>
                  </a:cubicBezTo>
                  <a:cubicBezTo>
                    <a:pt x="489635" y="511570"/>
                    <a:pt x="491775" y="512722"/>
                    <a:pt x="497296" y="512648"/>
                  </a:cubicBezTo>
                  <a:cubicBezTo>
                    <a:pt x="519423" y="512382"/>
                    <a:pt x="541565" y="512530"/>
                    <a:pt x="563707" y="512530"/>
                  </a:cubicBezTo>
                  <a:cubicBezTo>
                    <a:pt x="842609" y="512530"/>
                    <a:pt x="1121525" y="512515"/>
                    <a:pt x="1400427" y="512604"/>
                  </a:cubicBezTo>
                  <a:cubicBezTo>
                    <a:pt x="1406287" y="512604"/>
                    <a:pt x="1409534" y="512353"/>
                    <a:pt x="1409519" y="504603"/>
                  </a:cubicBezTo>
                  <a:cubicBezTo>
                    <a:pt x="1409254" y="338892"/>
                    <a:pt x="1409283" y="173166"/>
                    <a:pt x="1409431" y="7440"/>
                  </a:cubicBezTo>
                  <a:close/>
                  <a:moveTo>
                    <a:pt x="489901" y="281558"/>
                  </a:moveTo>
                  <a:cubicBezTo>
                    <a:pt x="490240" y="267830"/>
                    <a:pt x="490270" y="254073"/>
                    <a:pt x="489886" y="240345"/>
                  </a:cubicBezTo>
                  <a:cubicBezTo>
                    <a:pt x="489738" y="234972"/>
                    <a:pt x="491701" y="233894"/>
                    <a:pt x="496632" y="233924"/>
                  </a:cubicBezTo>
                  <a:cubicBezTo>
                    <a:pt x="524649" y="234130"/>
                    <a:pt x="552666" y="234027"/>
                    <a:pt x="580698" y="234027"/>
                  </a:cubicBezTo>
                  <a:cubicBezTo>
                    <a:pt x="607239" y="234027"/>
                    <a:pt x="633794" y="234204"/>
                    <a:pt x="660335" y="233938"/>
                  </a:cubicBezTo>
                  <a:cubicBezTo>
                    <a:pt x="670905" y="233835"/>
                    <a:pt x="679171" y="237378"/>
                    <a:pt x="684249" y="246707"/>
                  </a:cubicBezTo>
                  <a:cubicBezTo>
                    <a:pt x="689563" y="256464"/>
                    <a:pt x="689460" y="266472"/>
                    <a:pt x="683806" y="276156"/>
                  </a:cubicBezTo>
                  <a:cubicBezTo>
                    <a:pt x="678728" y="284850"/>
                    <a:pt x="670875" y="288157"/>
                    <a:pt x="660926" y="288113"/>
                  </a:cubicBezTo>
                  <a:cubicBezTo>
                    <a:pt x="626517" y="287950"/>
                    <a:pt x="592108" y="288053"/>
                    <a:pt x="557700" y="288053"/>
                  </a:cubicBezTo>
                  <a:cubicBezTo>
                    <a:pt x="537299" y="288053"/>
                    <a:pt x="516899" y="287891"/>
                    <a:pt x="496499" y="288157"/>
                  </a:cubicBezTo>
                  <a:cubicBezTo>
                    <a:pt x="491347" y="288216"/>
                    <a:pt x="489768" y="286710"/>
                    <a:pt x="489901" y="281558"/>
                  </a:cubicBezTo>
                  <a:close/>
                  <a:moveTo>
                    <a:pt x="500042" y="164250"/>
                  </a:moveTo>
                  <a:cubicBezTo>
                    <a:pt x="488218" y="164250"/>
                    <a:pt x="490151" y="165505"/>
                    <a:pt x="490033" y="153961"/>
                  </a:cubicBezTo>
                  <a:cubicBezTo>
                    <a:pt x="489915" y="142418"/>
                    <a:pt x="490461" y="130860"/>
                    <a:pt x="489841" y="119360"/>
                  </a:cubicBezTo>
                  <a:cubicBezTo>
                    <a:pt x="489443" y="112113"/>
                    <a:pt x="491259" y="109913"/>
                    <a:pt x="498949" y="109972"/>
                  </a:cubicBezTo>
                  <a:cubicBezTo>
                    <a:pt x="555751" y="110341"/>
                    <a:pt x="612553" y="110164"/>
                    <a:pt x="669355" y="110179"/>
                  </a:cubicBezTo>
                  <a:cubicBezTo>
                    <a:pt x="725669" y="110179"/>
                    <a:pt x="781984" y="110814"/>
                    <a:pt x="838284" y="109869"/>
                  </a:cubicBezTo>
                  <a:cubicBezTo>
                    <a:pt x="861149" y="109485"/>
                    <a:pt x="872648" y="133649"/>
                    <a:pt x="862522" y="151496"/>
                  </a:cubicBezTo>
                  <a:cubicBezTo>
                    <a:pt x="858108" y="159275"/>
                    <a:pt x="851584" y="163969"/>
                    <a:pt x="842328" y="164206"/>
                  </a:cubicBezTo>
                  <a:cubicBezTo>
                    <a:pt x="840114" y="164265"/>
                    <a:pt x="837900" y="164279"/>
                    <a:pt x="835686" y="164279"/>
                  </a:cubicBezTo>
                  <a:cubicBezTo>
                    <a:pt x="723809" y="164279"/>
                    <a:pt x="611933" y="164294"/>
                    <a:pt x="500042" y="164250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BBFDF9-14C9-4070-A33F-46EC3B1552E3}"/>
                </a:ext>
              </a:extLst>
            </p:cNvPr>
            <p:cNvSpPr/>
            <p:nvPr/>
          </p:nvSpPr>
          <p:spPr>
            <a:xfrm>
              <a:off x="8572385" y="2164925"/>
              <a:ext cx="186165" cy="186109"/>
            </a:xfrm>
            <a:custGeom>
              <a:avLst/>
              <a:gdLst>
                <a:gd name="connsiteX0" fmla="*/ 95141 w 186165"/>
                <a:gd name="connsiteY0" fmla="*/ 7 h 186109"/>
                <a:gd name="connsiteX1" fmla="*/ 4 w 186165"/>
                <a:gd name="connsiteY1" fmla="*/ 91970 h 186109"/>
                <a:gd name="connsiteX2" fmla="*/ 92130 w 186165"/>
                <a:gd name="connsiteY2" fmla="*/ 186103 h 186109"/>
                <a:gd name="connsiteX3" fmla="*/ 186160 w 186165"/>
                <a:gd name="connsiteY3" fmla="*/ 94612 h 186109"/>
                <a:gd name="connsiteX4" fmla="*/ 95141 w 186165"/>
                <a:gd name="connsiteY4" fmla="*/ 7 h 186109"/>
                <a:gd name="connsiteX5" fmla="*/ 92012 w 186165"/>
                <a:gd name="connsiteY5" fmla="*/ 161083 h 186109"/>
                <a:gd name="connsiteX6" fmla="*/ 25099 w 186165"/>
                <a:gd name="connsiteY6" fmla="*/ 90022 h 186109"/>
                <a:gd name="connsiteX7" fmla="*/ 94521 w 186165"/>
                <a:gd name="connsiteY7" fmla="*/ 24968 h 186109"/>
                <a:gd name="connsiteX8" fmla="*/ 161140 w 186165"/>
                <a:gd name="connsiteY8" fmla="*/ 95852 h 186109"/>
                <a:gd name="connsiteX9" fmla="*/ 92012 w 186165"/>
                <a:gd name="connsiteY9" fmla="*/ 161083 h 1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65" h="186109">
                  <a:moveTo>
                    <a:pt x="95141" y="7"/>
                  </a:moveTo>
                  <a:cubicBezTo>
                    <a:pt x="42842" y="-599"/>
                    <a:pt x="506" y="40335"/>
                    <a:pt x="4" y="91970"/>
                  </a:cubicBezTo>
                  <a:cubicBezTo>
                    <a:pt x="-483" y="143664"/>
                    <a:pt x="40451" y="185498"/>
                    <a:pt x="92130" y="186103"/>
                  </a:cubicBezTo>
                  <a:cubicBezTo>
                    <a:pt x="143337" y="186694"/>
                    <a:pt x="185643" y="145524"/>
                    <a:pt x="186160" y="94612"/>
                  </a:cubicBezTo>
                  <a:cubicBezTo>
                    <a:pt x="186691" y="43154"/>
                    <a:pt x="145729" y="582"/>
                    <a:pt x="95141" y="7"/>
                  </a:cubicBezTo>
                  <a:close/>
                  <a:moveTo>
                    <a:pt x="92012" y="161083"/>
                  </a:moveTo>
                  <a:cubicBezTo>
                    <a:pt x="53234" y="160286"/>
                    <a:pt x="24154" y="129420"/>
                    <a:pt x="25099" y="90022"/>
                  </a:cubicBezTo>
                  <a:cubicBezTo>
                    <a:pt x="25955" y="53945"/>
                    <a:pt x="57706" y="24186"/>
                    <a:pt x="94521" y="24968"/>
                  </a:cubicBezTo>
                  <a:cubicBezTo>
                    <a:pt x="132473" y="25765"/>
                    <a:pt x="161996" y="57177"/>
                    <a:pt x="161140" y="95852"/>
                  </a:cubicBezTo>
                  <a:cubicBezTo>
                    <a:pt x="160342" y="132165"/>
                    <a:pt x="128901" y="161836"/>
                    <a:pt x="92012" y="161083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A200B1-13B0-424A-94D9-C3A00936D811}"/>
                </a:ext>
              </a:extLst>
            </p:cNvPr>
            <p:cNvSpPr/>
            <p:nvPr/>
          </p:nvSpPr>
          <p:spPr>
            <a:xfrm>
              <a:off x="7629108" y="2164931"/>
              <a:ext cx="186200" cy="186112"/>
            </a:xfrm>
            <a:custGeom>
              <a:avLst/>
              <a:gdLst>
                <a:gd name="connsiteX0" fmla="*/ 92362 w 186200"/>
                <a:gd name="connsiteY0" fmla="*/ 0 h 186112"/>
                <a:gd name="connsiteX1" fmla="*/ 0 w 186200"/>
                <a:gd name="connsiteY1" fmla="*/ 93233 h 186112"/>
                <a:gd name="connsiteX2" fmla="*/ 93366 w 186200"/>
                <a:gd name="connsiteY2" fmla="*/ 186112 h 186112"/>
                <a:gd name="connsiteX3" fmla="*/ 186200 w 186200"/>
                <a:gd name="connsiteY3" fmla="*/ 92628 h 186112"/>
                <a:gd name="connsiteX4" fmla="*/ 92362 w 186200"/>
                <a:gd name="connsiteY4" fmla="*/ 0 h 186112"/>
                <a:gd name="connsiteX5" fmla="*/ 92938 w 186200"/>
                <a:gd name="connsiteY5" fmla="*/ 161091 h 186112"/>
                <a:gd name="connsiteX6" fmla="*/ 25109 w 186200"/>
                <a:gd name="connsiteY6" fmla="*/ 93174 h 186112"/>
                <a:gd name="connsiteX7" fmla="*/ 93514 w 186200"/>
                <a:gd name="connsiteY7" fmla="*/ 24947 h 186112"/>
                <a:gd name="connsiteX8" fmla="*/ 161180 w 186200"/>
                <a:gd name="connsiteY8" fmla="*/ 93396 h 186112"/>
                <a:gd name="connsiteX9" fmla="*/ 92938 w 186200"/>
                <a:gd name="connsiteY9" fmla="*/ 161091 h 18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00" h="186112">
                  <a:moveTo>
                    <a:pt x="92362" y="0"/>
                  </a:moveTo>
                  <a:cubicBezTo>
                    <a:pt x="41362" y="163"/>
                    <a:pt x="-118" y="42026"/>
                    <a:pt x="0" y="93233"/>
                  </a:cubicBezTo>
                  <a:cubicBezTo>
                    <a:pt x="118" y="144883"/>
                    <a:pt x="41686" y="186230"/>
                    <a:pt x="93366" y="186112"/>
                  </a:cubicBezTo>
                  <a:cubicBezTo>
                    <a:pt x="144868" y="185994"/>
                    <a:pt x="186333" y="144234"/>
                    <a:pt x="186200" y="92628"/>
                  </a:cubicBezTo>
                  <a:cubicBezTo>
                    <a:pt x="186067" y="41406"/>
                    <a:pt x="143953" y="-162"/>
                    <a:pt x="92362" y="0"/>
                  </a:cubicBezTo>
                  <a:close/>
                  <a:moveTo>
                    <a:pt x="92938" y="161091"/>
                  </a:moveTo>
                  <a:cubicBezTo>
                    <a:pt x="55119" y="160988"/>
                    <a:pt x="25124" y="130949"/>
                    <a:pt x="25109" y="93174"/>
                  </a:cubicBezTo>
                  <a:cubicBezTo>
                    <a:pt x="25095" y="55164"/>
                    <a:pt x="55636" y="24711"/>
                    <a:pt x="93514" y="24947"/>
                  </a:cubicBezTo>
                  <a:cubicBezTo>
                    <a:pt x="130889" y="25183"/>
                    <a:pt x="161313" y="55961"/>
                    <a:pt x="161180" y="93396"/>
                  </a:cubicBezTo>
                  <a:cubicBezTo>
                    <a:pt x="161062" y="130890"/>
                    <a:pt x="130506" y="161209"/>
                    <a:pt x="92938" y="161091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1AE31AD-C857-41D5-8479-E2E7836DA072}"/>
              </a:ext>
            </a:extLst>
          </p:cNvPr>
          <p:cNvSpPr/>
          <p:nvPr/>
        </p:nvSpPr>
        <p:spPr>
          <a:xfrm rot="8100000">
            <a:off x="1214299" y="4434001"/>
            <a:ext cx="899551" cy="907261"/>
          </a:xfrm>
          <a:custGeom>
            <a:avLst/>
            <a:gdLst>
              <a:gd name="connsiteX0" fmla="*/ 823181 w 1893127"/>
              <a:gd name="connsiteY0" fmla="*/ 516579 h 1909353"/>
              <a:gd name="connsiteX1" fmla="*/ 850527 w 1893127"/>
              <a:gd name="connsiteY1" fmla="*/ 516579 h 1909353"/>
              <a:gd name="connsiteX2" fmla="*/ 1010487 w 1893127"/>
              <a:gd name="connsiteY2" fmla="*/ 356619 h 1909353"/>
              <a:gd name="connsiteX3" fmla="*/ 1010487 w 1893127"/>
              <a:gd name="connsiteY3" fmla="*/ 329274 h 1909353"/>
              <a:gd name="connsiteX4" fmla="*/ 941249 w 1893127"/>
              <a:gd name="connsiteY4" fmla="*/ 260036 h 1909353"/>
              <a:gd name="connsiteX5" fmla="*/ 867566 w 1893127"/>
              <a:gd name="connsiteY5" fmla="*/ 260037 h 1909353"/>
              <a:gd name="connsiteX6" fmla="*/ 730775 w 1893127"/>
              <a:gd name="connsiteY6" fmla="*/ 396828 h 1909353"/>
              <a:gd name="connsiteX7" fmla="*/ 730775 w 1893127"/>
              <a:gd name="connsiteY7" fmla="*/ 424172 h 1909353"/>
              <a:gd name="connsiteX8" fmla="*/ 886829 w 1893127"/>
              <a:gd name="connsiteY8" fmla="*/ 580227 h 1909353"/>
              <a:gd name="connsiteX9" fmla="*/ 1275484 w 1893127"/>
              <a:gd name="connsiteY9" fmla="*/ 968881 h 1909353"/>
              <a:gd name="connsiteX10" fmla="*/ 1360566 w 1893127"/>
              <a:gd name="connsiteY10" fmla="*/ 915143 h 1909353"/>
              <a:gd name="connsiteX11" fmla="*/ 1464714 w 1893127"/>
              <a:gd name="connsiteY11" fmla="*/ 878128 h 1909353"/>
              <a:gd name="connsiteX12" fmla="*/ 1549074 w 1893127"/>
              <a:gd name="connsiteY12" fmla="*/ 867861 h 1909353"/>
              <a:gd name="connsiteX13" fmla="*/ 1074134 w 1893127"/>
              <a:gd name="connsiteY13" fmla="*/ 392921 h 1909353"/>
              <a:gd name="connsiteX14" fmla="*/ 1046789 w 1893127"/>
              <a:gd name="connsiteY14" fmla="*/ 392921 h 1909353"/>
              <a:gd name="connsiteX15" fmla="*/ 886829 w 1893127"/>
              <a:gd name="connsiteY15" fmla="*/ 552881 h 1909353"/>
              <a:gd name="connsiteX16" fmla="*/ 886829 w 1893127"/>
              <a:gd name="connsiteY16" fmla="*/ 580227 h 1909353"/>
              <a:gd name="connsiteX17" fmla="*/ 1499192 w 1893127"/>
              <a:gd name="connsiteY17" fmla="*/ 1192590 h 1909353"/>
              <a:gd name="connsiteX18" fmla="*/ 1526538 w 1893127"/>
              <a:gd name="connsiteY18" fmla="*/ 1192590 h 1909353"/>
              <a:gd name="connsiteX19" fmla="*/ 1663329 w 1893127"/>
              <a:gd name="connsiteY19" fmla="*/ 1055799 h 1909353"/>
              <a:gd name="connsiteX20" fmla="*/ 1663329 w 1893127"/>
              <a:gd name="connsiteY20" fmla="*/ 982116 h 1909353"/>
              <a:gd name="connsiteX21" fmla="*/ 1644347 w 1893127"/>
              <a:gd name="connsiteY21" fmla="*/ 963133 h 1909353"/>
              <a:gd name="connsiteX22" fmla="*/ 1575426 w 1893127"/>
              <a:gd name="connsiteY22" fmla="*/ 956166 h 1909353"/>
              <a:gd name="connsiteX23" fmla="*/ 1400464 w 1893127"/>
              <a:gd name="connsiteY23" fmla="*/ 997371 h 1909353"/>
              <a:gd name="connsiteX24" fmla="*/ 1341327 w 1893127"/>
              <a:gd name="connsiteY24" fmla="*/ 1034724 h 1909353"/>
              <a:gd name="connsiteX25" fmla="*/ 1323943 w 1893127"/>
              <a:gd name="connsiteY25" fmla="*/ 1367840 h 1909353"/>
              <a:gd name="connsiteX26" fmla="*/ 1351288 w 1893127"/>
              <a:gd name="connsiteY26" fmla="*/ 1367840 h 1909353"/>
              <a:gd name="connsiteX27" fmla="*/ 1467942 w 1893127"/>
              <a:gd name="connsiteY27" fmla="*/ 1251186 h 1909353"/>
              <a:gd name="connsiteX28" fmla="*/ 1467942 w 1893127"/>
              <a:gd name="connsiteY28" fmla="*/ 1223841 h 1909353"/>
              <a:gd name="connsiteX29" fmla="*/ 1306683 w 1893127"/>
              <a:gd name="connsiteY29" fmla="*/ 1062582 h 1909353"/>
              <a:gd name="connsiteX30" fmla="*/ 1162685 w 1893127"/>
              <a:gd name="connsiteY30" fmla="*/ 1206581 h 1909353"/>
              <a:gd name="connsiteX31" fmla="*/ 438725 w 1893127"/>
              <a:gd name="connsiteY31" fmla="*/ 515232 h 1909353"/>
              <a:gd name="connsiteX32" fmla="*/ 515182 w 1893127"/>
              <a:gd name="connsiteY32" fmla="*/ 515232 h 1909353"/>
              <a:gd name="connsiteX33" fmla="*/ 515182 w 1893127"/>
              <a:gd name="connsiteY33" fmla="*/ 438775 h 1909353"/>
              <a:gd name="connsiteX34" fmla="*/ 438725 w 1893127"/>
              <a:gd name="connsiteY34" fmla="*/ 438775 h 1909353"/>
              <a:gd name="connsiteX35" fmla="*/ 438725 w 1893127"/>
              <a:gd name="connsiteY35" fmla="*/ 515232 h 1909353"/>
              <a:gd name="connsiteX36" fmla="*/ 491878 w 1893127"/>
              <a:gd name="connsiteY36" fmla="*/ 847883 h 1909353"/>
              <a:gd name="connsiteX37" fmla="*/ 519223 w 1893127"/>
              <a:gd name="connsiteY37" fmla="*/ 847883 h 1909353"/>
              <a:gd name="connsiteX38" fmla="*/ 791931 w 1893127"/>
              <a:gd name="connsiteY38" fmla="*/ 575175 h 1909353"/>
              <a:gd name="connsiteX39" fmla="*/ 791931 w 1893127"/>
              <a:gd name="connsiteY39" fmla="*/ 547830 h 1909353"/>
              <a:gd name="connsiteX40" fmla="*/ 699524 w 1893127"/>
              <a:gd name="connsiteY40" fmla="*/ 455423 h 1909353"/>
              <a:gd name="connsiteX41" fmla="*/ 672179 w 1893127"/>
              <a:gd name="connsiteY41" fmla="*/ 455424 h 1909353"/>
              <a:gd name="connsiteX42" fmla="*/ 399472 w 1893127"/>
              <a:gd name="connsiteY42" fmla="*/ 728131 h 1909353"/>
              <a:gd name="connsiteX43" fmla="*/ 399471 w 1893127"/>
              <a:gd name="connsiteY43" fmla="*/ 755476 h 1909353"/>
              <a:gd name="connsiteX44" fmla="*/ 555525 w 1893127"/>
              <a:gd name="connsiteY44" fmla="*/ 911530 h 1909353"/>
              <a:gd name="connsiteX45" fmla="*/ 576876 w 1893127"/>
              <a:gd name="connsiteY45" fmla="*/ 932880 h 1909353"/>
              <a:gd name="connsiteX46" fmla="*/ 592165 w 1893127"/>
              <a:gd name="connsiteY46" fmla="*/ 938471 h 1909353"/>
              <a:gd name="connsiteX47" fmla="*/ 856992 w 1893127"/>
              <a:gd name="connsiteY47" fmla="*/ 917053 h 1909353"/>
              <a:gd name="connsiteX48" fmla="*/ 877468 w 1893127"/>
              <a:gd name="connsiteY48" fmla="*/ 921633 h 1909353"/>
              <a:gd name="connsiteX49" fmla="*/ 878073 w 1893127"/>
              <a:gd name="connsiteY49" fmla="*/ 922104 h 1909353"/>
              <a:gd name="connsiteX50" fmla="*/ 878680 w 1893127"/>
              <a:gd name="connsiteY50" fmla="*/ 922577 h 1909353"/>
              <a:gd name="connsiteX51" fmla="*/ 1096319 w 1893127"/>
              <a:gd name="connsiteY51" fmla="*/ 1140216 h 1909353"/>
              <a:gd name="connsiteX52" fmla="*/ 1240318 w 1893127"/>
              <a:gd name="connsiteY52" fmla="*/ 996217 h 1909353"/>
              <a:gd name="connsiteX53" fmla="*/ 855578 w 1893127"/>
              <a:gd name="connsiteY53" fmla="*/ 611477 h 1909353"/>
              <a:gd name="connsiteX54" fmla="*/ 828233 w 1893127"/>
              <a:gd name="connsiteY54" fmla="*/ 611477 h 1909353"/>
              <a:gd name="connsiteX55" fmla="*/ 555525 w 1893127"/>
              <a:gd name="connsiteY55" fmla="*/ 884185 h 1909353"/>
              <a:gd name="connsiteX56" fmla="*/ 555525 w 1893127"/>
              <a:gd name="connsiteY56" fmla="*/ 911530 h 1909353"/>
              <a:gd name="connsiteX57" fmla="*/ 990417 w 1893127"/>
              <a:gd name="connsiteY57" fmla="*/ 1655163 h 1909353"/>
              <a:gd name="connsiteX58" fmla="*/ 1064100 w 1893127"/>
              <a:gd name="connsiteY58" fmla="*/ 1655163 h 1909353"/>
              <a:gd name="connsiteX59" fmla="*/ 1292760 w 1893127"/>
              <a:gd name="connsiteY59" fmla="*/ 1426503 h 1909353"/>
              <a:gd name="connsiteX60" fmla="*/ 1292760 w 1893127"/>
              <a:gd name="connsiteY60" fmla="*/ 1399159 h 1909353"/>
              <a:gd name="connsiteX61" fmla="*/ 1131433 w 1893127"/>
              <a:gd name="connsiteY61" fmla="*/ 1237832 h 1909353"/>
              <a:gd name="connsiteX62" fmla="*/ 1042587 w 1893127"/>
              <a:gd name="connsiteY62" fmla="*/ 1326678 h 1909353"/>
              <a:gd name="connsiteX63" fmla="*/ 1039559 w 1893127"/>
              <a:gd name="connsiteY63" fmla="*/ 1335922 h 1909353"/>
              <a:gd name="connsiteX64" fmla="*/ 964256 w 1893127"/>
              <a:gd name="connsiteY64" fmla="*/ 1625041 h 1909353"/>
              <a:gd name="connsiteX65" fmla="*/ 963198 w 1893127"/>
              <a:gd name="connsiteY65" fmla="*/ 1627944 h 1909353"/>
              <a:gd name="connsiteX66" fmla="*/ 268269 w 1893127"/>
              <a:gd name="connsiteY66" fmla="*/ 933016 h 1909353"/>
              <a:gd name="connsiteX67" fmla="*/ 337507 w 1893127"/>
              <a:gd name="connsiteY67" fmla="*/ 1002253 h 1909353"/>
              <a:gd name="connsiteX68" fmla="*/ 364852 w 1893127"/>
              <a:gd name="connsiteY68" fmla="*/ 1002253 h 1909353"/>
              <a:gd name="connsiteX69" fmla="*/ 460626 w 1893127"/>
              <a:gd name="connsiteY69" fmla="*/ 906479 h 1909353"/>
              <a:gd name="connsiteX70" fmla="*/ 460694 w 1893127"/>
              <a:gd name="connsiteY70" fmla="*/ 879067 h 1909353"/>
              <a:gd name="connsiteX71" fmla="*/ 368287 w 1893127"/>
              <a:gd name="connsiteY71" fmla="*/ 786660 h 1909353"/>
              <a:gd name="connsiteX72" fmla="*/ 340942 w 1893127"/>
              <a:gd name="connsiteY72" fmla="*/ 786661 h 1909353"/>
              <a:gd name="connsiteX73" fmla="*/ 268270 w 1893127"/>
              <a:gd name="connsiteY73" fmla="*/ 859333 h 1909353"/>
              <a:gd name="connsiteX74" fmla="*/ 268269 w 1893127"/>
              <a:gd name="connsiteY74" fmla="*/ 933016 h 1909353"/>
              <a:gd name="connsiteX75" fmla="*/ 401222 w 1893127"/>
              <a:gd name="connsiteY75" fmla="*/ 1065969 h 1909353"/>
              <a:gd name="connsiteX76" fmla="*/ 676835 w 1893127"/>
              <a:gd name="connsiteY76" fmla="*/ 1341581 h 1909353"/>
              <a:gd name="connsiteX77" fmla="*/ 679945 w 1893127"/>
              <a:gd name="connsiteY77" fmla="*/ 1340730 h 1909353"/>
              <a:gd name="connsiteX78" fmla="*/ 966966 w 1893127"/>
              <a:gd name="connsiteY78" fmla="*/ 1266757 h 1909353"/>
              <a:gd name="connsiteX79" fmla="*/ 971185 w 1893127"/>
              <a:gd name="connsiteY79" fmla="*/ 1265349 h 1909353"/>
              <a:gd name="connsiteX80" fmla="*/ 1065068 w 1893127"/>
              <a:gd name="connsiteY80" fmla="*/ 1171467 h 1909353"/>
              <a:gd name="connsiteX81" fmla="*/ 861505 w 1893127"/>
              <a:gd name="connsiteY81" fmla="*/ 967904 h 1909353"/>
              <a:gd name="connsiteX82" fmla="*/ 846217 w 1893127"/>
              <a:gd name="connsiteY82" fmla="*/ 962315 h 1909353"/>
              <a:gd name="connsiteX83" fmla="*/ 576540 w 1893127"/>
              <a:gd name="connsiteY83" fmla="*/ 984137 h 1909353"/>
              <a:gd name="connsiteX84" fmla="*/ 575866 w 1893127"/>
              <a:gd name="connsiteY84" fmla="*/ 984136 h 1909353"/>
              <a:gd name="connsiteX85" fmla="*/ 573105 w 1893127"/>
              <a:gd name="connsiteY85" fmla="*/ 984069 h 1909353"/>
              <a:gd name="connsiteX86" fmla="*/ 571488 w 1893127"/>
              <a:gd name="connsiteY86" fmla="*/ 983934 h 1909353"/>
              <a:gd name="connsiteX87" fmla="*/ 569064 w 1893127"/>
              <a:gd name="connsiteY87" fmla="*/ 983395 h 1909353"/>
              <a:gd name="connsiteX88" fmla="*/ 567313 w 1893127"/>
              <a:gd name="connsiteY88" fmla="*/ 982856 h 1909353"/>
              <a:gd name="connsiteX89" fmla="*/ 565157 w 1893127"/>
              <a:gd name="connsiteY89" fmla="*/ 981913 h 1909353"/>
              <a:gd name="connsiteX90" fmla="*/ 563406 w 1893127"/>
              <a:gd name="connsiteY90" fmla="*/ 980970 h 1909353"/>
              <a:gd name="connsiteX91" fmla="*/ 561655 w 1893127"/>
              <a:gd name="connsiteY91" fmla="*/ 979758 h 1909353"/>
              <a:gd name="connsiteX92" fmla="*/ 559904 w 1893127"/>
              <a:gd name="connsiteY92" fmla="*/ 978277 h 1909353"/>
              <a:gd name="connsiteX93" fmla="*/ 559230 w 1893127"/>
              <a:gd name="connsiteY93" fmla="*/ 977738 h 1909353"/>
              <a:gd name="connsiteX94" fmla="*/ 524342 w 1893127"/>
              <a:gd name="connsiteY94" fmla="*/ 942849 h 1909353"/>
              <a:gd name="connsiteX95" fmla="*/ 496997 w 1893127"/>
              <a:gd name="connsiteY95" fmla="*/ 942849 h 1909353"/>
              <a:gd name="connsiteX96" fmla="*/ 401222 w 1893127"/>
              <a:gd name="connsiteY96" fmla="*/ 1038623 h 1909353"/>
              <a:gd name="connsiteX97" fmla="*/ 401222 w 1893127"/>
              <a:gd name="connsiteY97" fmla="*/ 1065969 h 1909353"/>
              <a:gd name="connsiteX98" fmla="*/ 561770 w 1893127"/>
              <a:gd name="connsiteY98" fmla="*/ 1734467 h 1909353"/>
              <a:gd name="connsiteX99" fmla="*/ 785684 w 1893127"/>
              <a:gd name="connsiteY99" fmla="*/ 1734467 h 1909353"/>
              <a:gd name="connsiteX100" fmla="*/ 785684 w 1893127"/>
              <a:gd name="connsiteY100" fmla="*/ 1510554 h 1909353"/>
              <a:gd name="connsiteX101" fmla="*/ 561770 w 1893127"/>
              <a:gd name="connsiteY101" fmla="*/ 1510554 h 1909353"/>
              <a:gd name="connsiteX102" fmla="*/ 561770 w 1893127"/>
              <a:gd name="connsiteY102" fmla="*/ 1734467 h 1909353"/>
              <a:gd name="connsiteX103" fmla="*/ 478906 w 1893127"/>
              <a:gd name="connsiteY103" fmla="*/ 1826080 h 1909353"/>
              <a:gd name="connsiteX104" fmla="*/ 395633 w 1893127"/>
              <a:gd name="connsiteY104" fmla="*/ 1625042 h 1909353"/>
              <a:gd name="connsiteX105" fmla="*/ 395634 w 1893127"/>
              <a:gd name="connsiteY105" fmla="*/ 1625042 h 1909353"/>
              <a:gd name="connsiteX106" fmla="*/ 510406 w 1893127"/>
              <a:gd name="connsiteY106" fmla="*/ 1407312 h 1909353"/>
              <a:gd name="connsiteX107" fmla="*/ 518342 w 1893127"/>
              <a:gd name="connsiteY107" fmla="*/ 1402924 h 1909353"/>
              <a:gd name="connsiteX108" fmla="*/ 36067 w 1893127"/>
              <a:gd name="connsiteY108" fmla="*/ 920650 h 1909353"/>
              <a:gd name="connsiteX109" fmla="*/ 36066 w 1893127"/>
              <a:gd name="connsiteY109" fmla="*/ 746477 h 1909353"/>
              <a:gd name="connsiteX110" fmla="*/ 746427 w 1893127"/>
              <a:gd name="connsiteY110" fmla="*/ 36116 h 1909353"/>
              <a:gd name="connsiteX111" fmla="*/ 920599 w 1893127"/>
              <a:gd name="connsiteY111" fmla="*/ 36117 h 1909353"/>
              <a:gd name="connsiteX112" fmla="*/ 1857061 w 1893127"/>
              <a:gd name="connsiteY112" fmla="*/ 972578 h 1909353"/>
              <a:gd name="connsiteX113" fmla="*/ 1857061 w 1893127"/>
              <a:gd name="connsiteY113" fmla="*/ 1146750 h 1909353"/>
              <a:gd name="connsiteX114" fmla="*/ 1146700 w 1893127"/>
              <a:gd name="connsiteY114" fmla="*/ 1857111 h 1909353"/>
              <a:gd name="connsiteX115" fmla="*/ 972528 w 1893127"/>
              <a:gd name="connsiteY115" fmla="*/ 1857111 h 1909353"/>
              <a:gd name="connsiteX116" fmla="*/ 897480 w 1893127"/>
              <a:gd name="connsiteY116" fmla="*/ 1782063 h 1909353"/>
              <a:gd name="connsiteX117" fmla="*/ 865708 w 1893127"/>
              <a:gd name="connsiteY117" fmla="*/ 1824064 h 1909353"/>
              <a:gd name="connsiteX118" fmla="*/ 679944 w 1893127"/>
              <a:gd name="connsiteY118" fmla="*/ 1909353 h 1909353"/>
              <a:gd name="connsiteX119" fmla="*/ 478906 w 1893127"/>
              <a:gd name="connsiteY119" fmla="*/ 1826080 h 190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893127" h="1909353">
                <a:moveTo>
                  <a:pt x="823181" y="516579"/>
                </a:moveTo>
                <a:cubicBezTo>
                  <a:pt x="830725" y="524123"/>
                  <a:pt x="842983" y="524123"/>
                  <a:pt x="850527" y="516579"/>
                </a:cubicBezTo>
                <a:lnTo>
                  <a:pt x="1010487" y="356619"/>
                </a:lnTo>
                <a:cubicBezTo>
                  <a:pt x="1018031" y="349075"/>
                  <a:pt x="1018030" y="336817"/>
                  <a:pt x="1010487" y="329274"/>
                </a:cubicBezTo>
                <a:lnTo>
                  <a:pt x="941249" y="260036"/>
                </a:lnTo>
                <a:cubicBezTo>
                  <a:pt x="920909" y="239696"/>
                  <a:pt x="887907" y="239696"/>
                  <a:pt x="867566" y="260037"/>
                </a:cubicBezTo>
                <a:lnTo>
                  <a:pt x="730775" y="396828"/>
                </a:lnTo>
                <a:cubicBezTo>
                  <a:pt x="723232" y="404371"/>
                  <a:pt x="723231" y="416629"/>
                  <a:pt x="730775" y="424172"/>
                </a:cubicBezTo>
                <a:close/>
                <a:moveTo>
                  <a:pt x="886829" y="580227"/>
                </a:moveTo>
                <a:lnTo>
                  <a:pt x="1275484" y="968881"/>
                </a:lnTo>
                <a:lnTo>
                  <a:pt x="1360566" y="915143"/>
                </a:lnTo>
                <a:cubicBezTo>
                  <a:pt x="1393908" y="898966"/>
                  <a:pt x="1428847" y="886576"/>
                  <a:pt x="1464714" y="878128"/>
                </a:cubicBezTo>
                <a:lnTo>
                  <a:pt x="1549074" y="867861"/>
                </a:lnTo>
                <a:lnTo>
                  <a:pt x="1074134" y="392921"/>
                </a:lnTo>
                <a:cubicBezTo>
                  <a:pt x="1066591" y="385378"/>
                  <a:pt x="1054333" y="385377"/>
                  <a:pt x="1046789" y="392921"/>
                </a:cubicBezTo>
                <a:lnTo>
                  <a:pt x="886829" y="552881"/>
                </a:lnTo>
                <a:cubicBezTo>
                  <a:pt x="879285" y="560425"/>
                  <a:pt x="879285" y="572683"/>
                  <a:pt x="886829" y="580227"/>
                </a:cubicBezTo>
                <a:close/>
                <a:moveTo>
                  <a:pt x="1499192" y="1192590"/>
                </a:moveTo>
                <a:cubicBezTo>
                  <a:pt x="1506736" y="1200134"/>
                  <a:pt x="1518994" y="1200134"/>
                  <a:pt x="1526538" y="1192590"/>
                </a:cubicBezTo>
                <a:lnTo>
                  <a:pt x="1663329" y="1055799"/>
                </a:lnTo>
                <a:cubicBezTo>
                  <a:pt x="1683669" y="1035458"/>
                  <a:pt x="1683669" y="1002456"/>
                  <a:pt x="1663329" y="982116"/>
                </a:cubicBezTo>
                <a:lnTo>
                  <a:pt x="1644347" y="963133"/>
                </a:lnTo>
                <a:lnTo>
                  <a:pt x="1575426" y="956166"/>
                </a:lnTo>
                <a:cubicBezTo>
                  <a:pt x="1514793" y="956825"/>
                  <a:pt x="1455017" y="970903"/>
                  <a:pt x="1400464" y="997371"/>
                </a:cubicBezTo>
                <a:lnTo>
                  <a:pt x="1341327" y="1034724"/>
                </a:lnTo>
                <a:close/>
                <a:moveTo>
                  <a:pt x="1323943" y="1367840"/>
                </a:moveTo>
                <a:cubicBezTo>
                  <a:pt x="1331486" y="1375383"/>
                  <a:pt x="1343745" y="1375383"/>
                  <a:pt x="1351288" y="1367840"/>
                </a:cubicBezTo>
                <a:lnTo>
                  <a:pt x="1467942" y="1251186"/>
                </a:lnTo>
                <a:cubicBezTo>
                  <a:pt x="1475485" y="1243643"/>
                  <a:pt x="1475485" y="1231384"/>
                  <a:pt x="1467942" y="1223841"/>
                </a:cubicBezTo>
                <a:lnTo>
                  <a:pt x="1306683" y="1062582"/>
                </a:lnTo>
                <a:lnTo>
                  <a:pt x="1162685" y="1206581"/>
                </a:lnTo>
                <a:close/>
                <a:moveTo>
                  <a:pt x="438725" y="515232"/>
                </a:moveTo>
                <a:cubicBezTo>
                  <a:pt x="459838" y="536345"/>
                  <a:pt x="494069" y="536345"/>
                  <a:pt x="515182" y="515232"/>
                </a:cubicBezTo>
                <a:cubicBezTo>
                  <a:pt x="536295" y="494119"/>
                  <a:pt x="536295" y="459888"/>
                  <a:pt x="515182" y="438775"/>
                </a:cubicBezTo>
                <a:cubicBezTo>
                  <a:pt x="494069" y="417663"/>
                  <a:pt x="459838" y="417663"/>
                  <a:pt x="438725" y="438775"/>
                </a:cubicBezTo>
                <a:cubicBezTo>
                  <a:pt x="417612" y="459888"/>
                  <a:pt x="417612" y="494119"/>
                  <a:pt x="438725" y="515232"/>
                </a:cubicBezTo>
                <a:close/>
                <a:moveTo>
                  <a:pt x="491878" y="847883"/>
                </a:moveTo>
                <a:cubicBezTo>
                  <a:pt x="499421" y="855426"/>
                  <a:pt x="511680" y="855426"/>
                  <a:pt x="519223" y="847883"/>
                </a:cubicBezTo>
                <a:lnTo>
                  <a:pt x="791931" y="575175"/>
                </a:lnTo>
                <a:cubicBezTo>
                  <a:pt x="799474" y="567632"/>
                  <a:pt x="799474" y="555373"/>
                  <a:pt x="791931" y="547830"/>
                </a:cubicBezTo>
                <a:lnTo>
                  <a:pt x="699524" y="455423"/>
                </a:lnTo>
                <a:cubicBezTo>
                  <a:pt x="691981" y="447879"/>
                  <a:pt x="679723" y="447880"/>
                  <a:pt x="672179" y="455424"/>
                </a:cubicBezTo>
                <a:lnTo>
                  <a:pt x="399472" y="728131"/>
                </a:lnTo>
                <a:cubicBezTo>
                  <a:pt x="391928" y="735675"/>
                  <a:pt x="391928" y="747932"/>
                  <a:pt x="399471" y="755476"/>
                </a:cubicBezTo>
                <a:close/>
                <a:moveTo>
                  <a:pt x="555525" y="911530"/>
                </a:moveTo>
                <a:lnTo>
                  <a:pt x="576876" y="932880"/>
                </a:lnTo>
                <a:cubicBezTo>
                  <a:pt x="580917" y="936922"/>
                  <a:pt x="586441" y="938943"/>
                  <a:pt x="592165" y="938471"/>
                </a:cubicBezTo>
                <a:lnTo>
                  <a:pt x="856992" y="917053"/>
                </a:lnTo>
                <a:cubicBezTo>
                  <a:pt x="863997" y="915032"/>
                  <a:pt x="871675" y="916514"/>
                  <a:pt x="877468" y="921633"/>
                </a:cubicBezTo>
                <a:cubicBezTo>
                  <a:pt x="877670" y="921835"/>
                  <a:pt x="877939" y="921970"/>
                  <a:pt x="878073" y="922104"/>
                </a:cubicBezTo>
                <a:cubicBezTo>
                  <a:pt x="878276" y="922306"/>
                  <a:pt x="878478" y="922374"/>
                  <a:pt x="878680" y="922577"/>
                </a:cubicBezTo>
                <a:lnTo>
                  <a:pt x="1096319" y="1140216"/>
                </a:lnTo>
                <a:lnTo>
                  <a:pt x="1240318" y="996217"/>
                </a:lnTo>
                <a:lnTo>
                  <a:pt x="855578" y="611477"/>
                </a:lnTo>
                <a:cubicBezTo>
                  <a:pt x="848035" y="603934"/>
                  <a:pt x="835776" y="603934"/>
                  <a:pt x="828233" y="611477"/>
                </a:cubicBezTo>
                <a:lnTo>
                  <a:pt x="555525" y="884185"/>
                </a:lnTo>
                <a:cubicBezTo>
                  <a:pt x="547982" y="891728"/>
                  <a:pt x="547982" y="903987"/>
                  <a:pt x="555525" y="911530"/>
                </a:cubicBezTo>
                <a:close/>
                <a:moveTo>
                  <a:pt x="990417" y="1655163"/>
                </a:moveTo>
                <a:cubicBezTo>
                  <a:pt x="1010758" y="1675504"/>
                  <a:pt x="1043760" y="1675504"/>
                  <a:pt x="1064100" y="1655163"/>
                </a:cubicBezTo>
                <a:lnTo>
                  <a:pt x="1292760" y="1426503"/>
                </a:lnTo>
                <a:cubicBezTo>
                  <a:pt x="1300303" y="1418961"/>
                  <a:pt x="1300303" y="1406702"/>
                  <a:pt x="1292760" y="1399159"/>
                </a:cubicBezTo>
                <a:lnTo>
                  <a:pt x="1131433" y="1237832"/>
                </a:lnTo>
                <a:lnTo>
                  <a:pt x="1042587" y="1326678"/>
                </a:lnTo>
                <a:lnTo>
                  <a:pt x="1039559" y="1335922"/>
                </a:lnTo>
                <a:cubicBezTo>
                  <a:pt x="1010243" y="1434111"/>
                  <a:pt x="993314" y="1516863"/>
                  <a:pt x="964256" y="1625041"/>
                </a:cubicBezTo>
                <a:lnTo>
                  <a:pt x="963198" y="1627944"/>
                </a:lnTo>
                <a:close/>
                <a:moveTo>
                  <a:pt x="268269" y="933016"/>
                </a:moveTo>
                <a:lnTo>
                  <a:pt x="337507" y="1002253"/>
                </a:lnTo>
                <a:cubicBezTo>
                  <a:pt x="345051" y="1009797"/>
                  <a:pt x="357309" y="1009797"/>
                  <a:pt x="364852" y="1002253"/>
                </a:cubicBezTo>
                <a:lnTo>
                  <a:pt x="460626" y="906479"/>
                </a:lnTo>
                <a:cubicBezTo>
                  <a:pt x="468237" y="898869"/>
                  <a:pt x="468237" y="886610"/>
                  <a:pt x="460694" y="879067"/>
                </a:cubicBezTo>
                <a:lnTo>
                  <a:pt x="368287" y="786660"/>
                </a:lnTo>
                <a:cubicBezTo>
                  <a:pt x="360743" y="779117"/>
                  <a:pt x="348486" y="779117"/>
                  <a:pt x="340942" y="786661"/>
                </a:cubicBezTo>
                <a:lnTo>
                  <a:pt x="268270" y="859333"/>
                </a:lnTo>
                <a:cubicBezTo>
                  <a:pt x="247929" y="879674"/>
                  <a:pt x="247929" y="912676"/>
                  <a:pt x="268269" y="933016"/>
                </a:cubicBezTo>
                <a:close/>
                <a:moveTo>
                  <a:pt x="401222" y="1065969"/>
                </a:moveTo>
                <a:lnTo>
                  <a:pt x="676835" y="1341581"/>
                </a:lnTo>
                <a:lnTo>
                  <a:pt x="679945" y="1340730"/>
                </a:lnTo>
                <a:cubicBezTo>
                  <a:pt x="776936" y="1318761"/>
                  <a:pt x="865282" y="1298289"/>
                  <a:pt x="966966" y="1266757"/>
                </a:cubicBezTo>
                <a:lnTo>
                  <a:pt x="971185" y="1265349"/>
                </a:lnTo>
                <a:lnTo>
                  <a:pt x="1065068" y="1171467"/>
                </a:lnTo>
                <a:lnTo>
                  <a:pt x="861505" y="967904"/>
                </a:lnTo>
                <a:cubicBezTo>
                  <a:pt x="857464" y="963863"/>
                  <a:pt x="851942" y="961842"/>
                  <a:pt x="846217" y="962315"/>
                </a:cubicBezTo>
                <a:lnTo>
                  <a:pt x="576540" y="984137"/>
                </a:lnTo>
                <a:cubicBezTo>
                  <a:pt x="576270" y="984136"/>
                  <a:pt x="576135" y="984137"/>
                  <a:pt x="575866" y="984136"/>
                </a:cubicBezTo>
                <a:cubicBezTo>
                  <a:pt x="574923" y="984137"/>
                  <a:pt x="573980" y="984137"/>
                  <a:pt x="573105" y="984069"/>
                </a:cubicBezTo>
                <a:cubicBezTo>
                  <a:pt x="572566" y="984069"/>
                  <a:pt x="571960" y="984001"/>
                  <a:pt x="571488" y="983934"/>
                </a:cubicBezTo>
                <a:cubicBezTo>
                  <a:pt x="570680" y="983799"/>
                  <a:pt x="569804" y="983597"/>
                  <a:pt x="569064" y="983395"/>
                </a:cubicBezTo>
                <a:cubicBezTo>
                  <a:pt x="568457" y="983193"/>
                  <a:pt x="567919" y="983059"/>
                  <a:pt x="567313" y="982856"/>
                </a:cubicBezTo>
                <a:cubicBezTo>
                  <a:pt x="566571" y="982654"/>
                  <a:pt x="565898" y="982250"/>
                  <a:pt x="565157" y="981913"/>
                </a:cubicBezTo>
                <a:cubicBezTo>
                  <a:pt x="564551" y="981577"/>
                  <a:pt x="564012" y="981307"/>
                  <a:pt x="563406" y="980970"/>
                </a:cubicBezTo>
                <a:cubicBezTo>
                  <a:pt x="562800" y="980634"/>
                  <a:pt x="562194" y="980163"/>
                  <a:pt x="561655" y="979758"/>
                </a:cubicBezTo>
                <a:cubicBezTo>
                  <a:pt x="561049" y="979286"/>
                  <a:pt x="560442" y="978816"/>
                  <a:pt x="559904" y="978277"/>
                </a:cubicBezTo>
                <a:cubicBezTo>
                  <a:pt x="559701" y="978075"/>
                  <a:pt x="559432" y="977939"/>
                  <a:pt x="559230" y="977738"/>
                </a:cubicBezTo>
                <a:lnTo>
                  <a:pt x="524342" y="942849"/>
                </a:lnTo>
                <a:cubicBezTo>
                  <a:pt x="516798" y="935306"/>
                  <a:pt x="504540" y="935306"/>
                  <a:pt x="496997" y="942849"/>
                </a:cubicBezTo>
                <a:lnTo>
                  <a:pt x="401222" y="1038623"/>
                </a:lnTo>
                <a:cubicBezTo>
                  <a:pt x="393679" y="1046167"/>
                  <a:pt x="393679" y="1058425"/>
                  <a:pt x="401222" y="1065969"/>
                </a:cubicBezTo>
                <a:close/>
                <a:moveTo>
                  <a:pt x="561770" y="1734467"/>
                </a:moveTo>
                <a:cubicBezTo>
                  <a:pt x="623602" y="1796300"/>
                  <a:pt x="723852" y="1796300"/>
                  <a:pt x="785684" y="1734467"/>
                </a:cubicBezTo>
                <a:cubicBezTo>
                  <a:pt x="847516" y="1672635"/>
                  <a:pt x="847516" y="1572386"/>
                  <a:pt x="785684" y="1510554"/>
                </a:cubicBezTo>
                <a:cubicBezTo>
                  <a:pt x="723852" y="1448721"/>
                  <a:pt x="623602" y="1448721"/>
                  <a:pt x="561770" y="1510554"/>
                </a:cubicBezTo>
                <a:cubicBezTo>
                  <a:pt x="499938" y="1572386"/>
                  <a:pt x="499938" y="1672635"/>
                  <a:pt x="561770" y="1734467"/>
                </a:cubicBezTo>
                <a:close/>
                <a:moveTo>
                  <a:pt x="478906" y="1826080"/>
                </a:moveTo>
                <a:cubicBezTo>
                  <a:pt x="427456" y="1774630"/>
                  <a:pt x="395633" y="1703552"/>
                  <a:pt x="395633" y="1625042"/>
                </a:cubicBezTo>
                <a:lnTo>
                  <a:pt x="395634" y="1625042"/>
                </a:lnTo>
                <a:cubicBezTo>
                  <a:pt x="395634" y="1526904"/>
                  <a:pt x="435954" y="1456402"/>
                  <a:pt x="510406" y="1407312"/>
                </a:cubicBezTo>
                <a:lnTo>
                  <a:pt x="518342" y="1402924"/>
                </a:lnTo>
                <a:lnTo>
                  <a:pt x="36067" y="920650"/>
                </a:lnTo>
                <a:cubicBezTo>
                  <a:pt x="-12023" y="872560"/>
                  <a:pt x="-12023" y="794566"/>
                  <a:pt x="36066" y="746477"/>
                </a:cubicBezTo>
                <a:lnTo>
                  <a:pt x="746427" y="36116"/>
                </a:lnTo>
                <a:cubicBezTo>
                  <a:pt x="794449" y="-12040"/>
                  <a:pt x="872443" y="-12040"/>
                  <a:pt x="920599" y="36117"/>
                </a:cubicBezTo>
                <a:lnTo>
                  <a:pt x="1857061" y="972578"/>
                </a:lnTo>
                <a:cubicBezTo>
                  <a:pt x="1905149" y="1020667"/>
                  <a:pt x="1905150" y="1098660"/>
                  <a:pt x="1857061" y="1146750"/>
                </a:cubicBezTo>
                <a:lnTo>
                  <a:pt x="1146700" y="1857111"/>
                </a:lnTo>
                <a:cubicBezTo>
                  <a:pt x="1098611" y="1905200"/>
                  <a:pt x="1020617" y="1905200"/>
                  <a:pt x="972528" y="1857111"/>
                </a:cubicBezTo>
                <a:lnTo>
                  <a:pt x="897480" y="1782063"/>
                </a:lnTo>
                <a:lnTo>
                  <a:pt x="865708" y="1824064"/>
                </a:lnTo>
                <a:cubicBezTo>
                  <a:pt x="819349" y="1876187"/>
                  <a:pt x="758455" y="1909353"/>
                  <a:pt x="679944" y="1909353"/>
                </a:cubicBezTo>
                <a:cubicBezTo>
                  <a:pt x="601434" y="1909353"/>
                  <a:pt x="530356" y="1877530"/>
                  <a:pt x="478906" y="1826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6C4A7C-563F-4FD2-86ED-BD3F015D3BA8}"/>
              </a:ext>
            </a:extLst>
          </p:cNvPr>
          <p:cNvSpPr/>
          <p:nvPr/>
        </p:nvSpPr>
        <p:spPr>
          <a:xfrm>
            <a:off x="5932996" y="2415535"/>
            <a:ext cx="818592" cy="747372"/>
          </a:xfrm>
          <a:custGeom>
            <a:avLst/>
            <a:gdLst>
              <a:gd name="connsiteX0" fmla="*/ 49489 w 3036352"/>
              <a:gd name="connsiteY0" fmla="*/ 2013693 h 2772180"/>
              <a:gd name="connsiteX1" fmla="*/ 110327 w 3036352"/>
              <a:gd name="connsiteY1" fmla="*/ 2023456 h 2772180"/>
              <a:gd name="connsiteX2" fmla="*/ 164871 w 3036352"/>
              <a:gd name="connsiteY2" fmla="*/ 2037091 h 2772180"/>
              <a:gd name="connsiteX3" fmla="*/ 2284607 w 3036352"/>
              <a:gd name="connsiteY3" fmla="*/ 2462278 h 2772180"/>
              <a:gd name="connsiteX4" fmla="*/ 2573436 w 3036352"/>
              <a:gd name="connsiteY4" fmla="*/ 2653178 h 2772180"/>
              <a:gd name="connsiteX5" fmla="*/ 2578394 w 3036352"/>
              <a:gd name="connsiteY5" fmla="*/ 2656896 h 2772180"/>
              <a:gd name="connsiteX6" fmla="*/ 2647812 w 3036352"/>
              <a:gd name="connsiteY6" fmla="*/ 2772180 h 2772180"/>
              <a:gd name="connsiteX7" fmla="*/ 2471788 w 3036352"/>
              <a:gd name="connsiteY7" fmla="*/ 2728794 h 2772180"/>
              <a:gd name="connsiteX8" fmla="*/ 151234 w 3036352"/>
              <a:gd name="connsiteY8" fmla="*/ 2127583 h 2772180"/>
              <a:gd name="connsiteX9" fmla="*/ 58263 w 3036352"/>
              <a:gd name="connsiteY9" fmla="*/ 2061883 h 2772180"/>
              <a:gd name="connsiteX10" fmla="*/ 27273 w 3036352"/>
              <a:gd name="connsiteY10" fmla="*/ 2017257 h 2772180"/>
              <a:gd name="connsiteX11" fmla="*/ 49489 w 3036352"/>
              <a:gd name="connsiteY11" fmla="*/ 2013693 h 2772180"/>
              <a:gd name="connsiteX12" fmla="*/ 1540839 w 3036352"/>
              <a:gd name="connsiteY12" fmla="*/ 1665208 h 2772180"/>
              <a:gd name="connsiteX13" fmla="*/ 1579266 w 3036352"/>
              <a:gd name="connsiteY13" fmla="*/ 1693720 h 2772180"/>
              <a:gd name="connsiteX14" fmla="*/ 1547037 w 3036352"/>
              <a:gd name="connsiteY14" fmla="*/ 1730908 h 2772180"/>
              <a:gd name="connsiteX15" fmla="*/ 1509848 w 3036352"/>
              <a:gd name="connsiteY15" fmla="*/ 1703636 h 2772180"/>
              <a:gd name="connsiteX16" fmla="*/ 1540839 w 3036352"/>
              <a:gd name="connsiteY16" fmla="*/ 1665208 h 2772180"/>
              <a:gd name="connsiteX17" fmla="*/ 2040402 w 3036352"/>
              <a:gd name="connsiteY17" fmla="*/ 1418526 h 2772180"/>
              <a:gd name="connsiteX18" fmla="*/ 2078829 w 3036352"/>
              <a:gd name="connsiteY18" fmla="*/ 1447037 h 2772180"/>
              <a:gd name="connsiteX19" fmla="*/ 2039162 w 3036352"/>
              <a:gd name="connsiteY19" fmla="*/ 1489185 h 2772180"/>
              <a:gd name="connsiteX20" fmla="*/ 2003214 w 3036352"/>
              <a:gd name="connsiteY20" fmla="*/ 1458194 h 2772180"/>
              <a:gd name="connsiteX21" fmla="*/ 2040402 w 3036352"/>
              <a:gd name="connsiteY21" fmla="*/ 1418526 h 2772180"/>
              <a:gd name="connsiteX22" fmla="*/ 1285111 w 3036352"/>
              <a:gd name="connsiteY22" fmla="*/ 1375585 h 2772180"/>
              <a:gd name="connsiteX23" fmla="*/ 1299115 w 3036352"/>
              <a:gd name="connsiteY23" fmla="*/ 1378858 h 2772180"/>
              <a:gd name="connsiteX24" fmla="*/ 1284239 w 3036352"/>
              <a:gd name="connsiteY24" fmla="*/ 1422245 h 2772180"/>
              <a:gd name="connsiteX25" fmla="*/ 1250770 w 3036352"/>
              <a:gd name="connsiteY25" fmla="*/ 1392495 h 2772180"/>
              <a:gd name="connsiteX26" fmla="*/ 1285111 w 3036352"/>
              <a:gd name="connsiteY26" fmla="*/ 1375585 h 2772180"/>
              <a:gd name="connsiteX27" fmla="*/ 1761490 w 3036352"/>
              <a:gd name="connsiteY27" fmla="*/ 1310680 h 2772180"/>
              <a:gd name="connsiteX28" fmla="*/ 1785043 w 3036352"/>
              <a:gd name="connsiteY28" fmla="*/ 1329273 h 2772180"/>
              <a:gd name="connsiteX29" fmla="*/ 1755292 w 3036352"/>
              <a:gd name="connsiteY29" fmla="*/ 1355306 h 2772180"/>
              <a:gd name="connsiteX30" fmla="*/ 1735459 w 3036352"/>
              <a:gd name="connsiteY30" fmla="*/ 1336712 h 2772180"/>
              <a:gd name="connsiteX31" fmla="*/ 1761490 w 3036352"/>
              <a:gd name="connsiteY31" fmla="*/ 1310680 h 2772180"/>
              <a:gd name="connsiteX32" fmla="*/ 866490 w 3036352"/>
              <a:gd name="connsiteY32" fmla="*/ 1267294 h 2772180"/>
              <a:gd name="connsiteX33" fmla="*/ 901199 w 3036352"/>
              <a:gd name="connsiteY33" fmla="*/ 1300764 h 2772180"/>
              <a:gd name="connsiteX34" fmla="*/ 859053 w 3036352"/>
              <a:gd name="connsiteY34" fmla="*/ 1336712 h 2772180"/>
              <a:gd name="connsiteX35" fmla="*/ 828061 w 3036352"/>
              <a:gd name="connsiteY35" fmla="*/ 1299524 h 2772180"/>
              <a:gd name="connsiteX36" fmla="*/ 866490 w 3036352"/>
              <a:gd name="connsiteY36" fmla="*/ 1267294 h 2772180"/>
              <a:gd name="connsiteX37" fmla="*/ 1059869 w 3036352"/>
              <a:gd name="connsiteY37" fmla="*/ 1235063 h 2772180"/>
              <a:gd name="connsiteX38" fmla="*/ 1078465 w 3036352"/>
              <a:gd name="connsiteY38" fmla="*/ 1259855 h 2772180"/>
              <a:gd name="connsiteX39" fmla="*/ 1048713 w 3036352"/>
              <a:gd name="connsiteY39" fmla="*/ 1280928 h 2772180"/>
              <a:gd name="connsiteX40" fmla="*/ 1031358 w 3036352"/>
              <a:gd name="connsiteY40" fmla="*/ 1261094 h 2772180"/>
              <a:gd name="connsiteX41" fmla="*/ 1059869 w 3036352"/>
              <a:gd name="connsiteY41" fmla="*/ 1235063 h 2772180"/>
              <a:gd name="connsiteX42" fmla="*/ 1503650 w 3036352"/>
              <a:gd name="connsiteY42" fmla="*/ 1220189 h 2772180"/>
              <a:gd name="connsiteX43" fmla="*/ 1280520 w 3036352"/>
              <a:gd name="connsiteY43" fmla="*/ 1837515 h 2772180"/>
              <a:gd name="connsiteX44" fmla="*/ 1307792 w 3036352"/>
              <a:gd name="connsiteY44" fmla="*/ 1879662 h 2772180"/>
              <a:gd name="connsiteX45" fmla="*/ 1790000 w 3036352"/>
              <a:gd name="connsiteY45" fmla="*/ 1811484 h 2772180"/>
              <a:gd name="connsiteX46" fmla="*/ 1803636 w 3036352"/>
              <a:gd name="connsiteY46" fmla="*/ 1751981 h 2772180"/>
              <a:gd name="connsiteX47" fmla="*/ 1533401 w 3036352"/>
              <a:gd name="connsiteY47" fmla="*/ 1252419 h 2772180"/>
              <a:gd name="connsiteX48" fmla="*/ 1503650 w 3036352"/>
              <a:gd name="connsiteY48" fmla="*/ 1220189 h 2772180"/>
              <a:gd name="connsiteX49" fmla="*/ 1470181 w 3036352"/>
              <a:gd name="connsiteY49" fmla="*/ 1199116 h 2772180"/>
              <a:gd name="connsiteX50" fmla="*/ 1421835 w 3036352"/>
              <a:gd name="connsiteY50" fmla="*/ 1222669 h 2772180"/>
              <a:gd name="connsiteX51" fmla="*/ 864011 w 3036352"/>
              <a:gd name="connsiteY51" fmla="*/ 1523894 h 2772180"/>
              <a:gd name="connsiteX52" fmla="*/ 852854 w 3036352"/>
              <a:gd name="connsiteY52" fmla="*/ 1604469 h 2772180"/>
              <a:gd name="connsiteX53" fmla="*/ 1202425 w 3036352"/>
              <a:gd name="connsiteY53" fmla="*/ 1853631 h 2772180"/>
              <a:gd name="connsiteX54" fmla="*/ 1242093 w 3036352"/>
              <a:gd name="connsiteY54" fmla="*/ 1833797 h 2772180"/>
              <a:gd name="connsiteX55" fmla="*/ 1428035 w 3036352"/>
              <a:gd name="connsiteY55" fmla="*/ 1305722 h 2772180"/>
              <a:gd name="connsiteX56" fmla="*/ 1470181 w 3036352"/>
              <a:gd name="connsiteY56" fmla="*/ 1199116 h 2772180"/>
              <a:gd name="connsiteX57" fmla="*/ 1544556 w 3036352"/>
              <a:gd name="connsiteY57" fmla="*/ 1187958 h 2772180"/>
              <a:gd name="connsiteX58" fmla="*/ 1844541 w 3036352"/>
              <a:gd name="connsiteY58" fmla="*/ 1744544 h 2772180"/>
              <a:gd name="connsiteX59" fmla="*/ 1886688 w 3036352"/>
              <a:gd name="connsiteY59" fmla="*/ 1758180 h 2772180"/>
              <a:gd name="connsiteX60" fmla="*/ 2220144 w 3036352"/>
              <a:gd name="connsiteY60" fmla="*/ 1378858 h 2772180"/>
              <a:gd name="connsiteX61" fmla="*/ 2196591 w 3036352"/>
              <a:gd name="connsiteY61" fmla="*/ 1341670 h 2772180"/>
              <a:gd name="connsiteX62" fmla="*/ 1782561 w 3036352"/>
              <a:gd name="connsiteY62" fmla="*/ 1243741 h 2772180"/>
              <a:gd name="connsiteX63" fmla="*/ 1544556 w 3036352"/>
              <a:gd name="connsiteY63" fmla="*/ 1187958 h 2772180"/>
              <a:gd name="connsiteX64" fmla="*/ 2139571 w 3036352"/>
              <a:gd name="connsiteY64" fmla="*/ 1096227 h 2772180"/>
              <a:gd name="connsiteX65" fmla="*/ 2177998 w 3036352"/>
              <a:gd name="connsiteY65" fmla="*/ 1124738 h 2772180"/>
              <a:gd name="connsiteX66" fmla="*/ 2138331 w 3036352"/>
              <a:gd name="connsiteY66" fmla="*/ 1166885 h 2772180"/>
              <a:gd name="connsiteX67" fmla="*/ 2102383 w 3036352"/>
              <a:gd name="connsiteY67" fmla="*/ 1135895 h 2772180"/>
              <a:gd name="connsiteX68" fmla="*/ 2139571 w 3036352"/>
              <a:gd name="connsiteY68" fmla="*/ 1096227 h 2772180"/>
              <a:gd name="connsiteX69" fmla="*/ 1946192 w 3036352"/>
              <a:gd name="connsiteY69" fmla="*/ 1033007 h 2772180"/>
              <a:gd name="connsiteX70" fmla="*/ 1964787 w 3036352"/>
              <a:gd name="connsiteY70" fmla="*/ 1057800 h 2772180"/>
              <a:gd name="connsiteX71" fmla="*/ 1935036 w 3036352"/>
              <a:gd name="connsiteY71" fmla="*/ 1078873 h 2772180"/>
              <a:gd name="connsiteX72" fmla="*/ 1917680 w 3036352"/>
              <a:gd name="connsiteY72" fmla="*/ 1059040 h 2772180"/>
              <a:gd name="connsiteX73" fmla="*/ 1946192 w 3036352"/>
              <a:gd name="connsiteY73" fmla="*/ 1033007 h 2772180"/>
              <a:gd name="connsiteX74" fmla="*/ 789013 w 3036352"/>
              <a:gd name="connsiteY74" fmla="*/ 1007402 h 2772180"/>
              <a:gd name="connsiteX75" fmla="*/ 749966 w 3036352"/>
              <a:gd name="connsiteY75" fmla="*/ 1045404 h 2772180"/>
              <a:gd name="connsiteX76" fmla="*/ 777237 w 3036352"/>
              <a:gd name="connsiteY76" fmla="*/ 1480508 h 2772180"/>
              <a:gd name="connsiteX77" fmla="*/ 821863 w 3036352"/>
              <a:gd name="connsiteY77" fmla="*/ 1506539 h 2772180"/>
              <a:gd name="connsiteX78" fmla="*/ 1451587 w 3036352"/>
              <a:gd name="connsiteY78" fmla="*/ 1165646 h 2772180"/>
              <a:gd name="connsiteX79" fmla="*/ 810706 w 3036352"/>
              <a:gd name="connsiteY79" fmla="*/ 1010694 h 2772180"/>
              <a:gd name="connsiteX80" fmla="*/ 789013 w 3036352"/>
              <a:gd name="connsiteY80" fmla="*/ 1007402 h 2772180"/>
              <a:gd name="connsiteX81" fmla="*/ 965659 w 3036352"/>
              <a:gd name="connsiteY81" fmla="*/ 863180 h 2772180"/>
              <a:gd name="connsiteX82" fmla="*/ 990451 w 3036352"/>
              <a:gd name="connsiteY82" fmla="*/ 892931 h 2772180"/>
              <a:gd name="connsiteX83" fmla="*/ 954503 w 3036352"/>
              <a:gd name="connsiteY83" fmla="*/ 917724 h 2772180"/>
              <a:gd name="connsiteX84" fmla="*/ 932191 w 3036352"/>
              <a:gd name="connsiteY84" fmla="*/ 892931 h 2772180"/>
              <a:gd name="connsiteX85" fmla="*/ 965659 w 3036352"/>
              <a:gd name="connsiteY85" fmla="*/ 863180 h 2772180"/>
              <a:gd name="connsiteX86" fmla="*/ 2210143 w 3036352"/>
              <a:gd name="connsiteY86" fmla="*/ 806334 h 2772180"/>
              <a:gd name="connsiteX87" fmla="*/ 2191188 w 3036352"/>
              <a:gd name="connsiteY87" fmla="*/ 807516 h 2772180"/>
              <a:gd name="connsiteX88" fmla="*/ 2156925 w 3036352"/>
              <a:gd name="connsiteY88" fmla="*/ 823514 h 2772180"/>
              <a:gd name="connsiteX89" fmla="*/ 1783802 w 3036352"/>
              <a:gd name="connsiteY89" fmla="*/ 1026811 h 2772180"/>
              <a:gd name="connsiteX90" fmla="*/ 1555713 w 3036352"/>
              <a:gd name="connsiteY90" fmla="*/ 1150772 h 2772180"/>
              <a:gd name="connsiteX91" fmla="*/ 1659840 w 3036352"/>
              <a:gd name="connsiteY91" fmla="*/ 1169365 h 2772180"/>
              <a:gd name="connsiteX92" fmla="*/ 2216426 w 3036352"/>
              <a:gd name="connsiteY92" fmla="*/ 1305723 h 2772180"/>
              <a:gd name="connsiteX93" fmla="*/ 2257333 w 3036352"/>
              <a:gd name="connsiteY93" fmla="*/ 1277211 h 2772180"/>
              <a:gd name="connsiteX94" fmla="*/ 2241219 w 3036352"/>
              <a:gd name="connsiteY94" fmla="*/ 859462 h 2772180"/>
              <a:gd name="connsiteX95" fmla="*/ 2210143 w 3036352"/>
              <a:gd name="connsiteY95" fmla="*/ 806334 h 2772180"/>
              <a:gd name="connsiteX96" fmla="*/ 1379690 w 3036352"/>
              <a:gd name="connsiteY96" fmla="*/ 574352 h 2772180"/>
              <a:gd name="connsiteX97" fmla="*/ 1404482 w 3036352"/>
              <a:gd name="connsiteY97" fmla="*/ 594185 h 2772180"/>
              <a:gd name="connsiteX98" fmla="*/ 1380929 w 3036352"/>
              <a:gd name="connsiteY98" fmla="*/ 617737 h 2772180"/>
              <a:gd name="connsiteX99" fmla="*/ 1359856 w 3036352"/>
              <a:gd name="connsiteY99" fmla="*/ 600382 h 2772180"/>
              <a:gd name="connsiteX100" fmla="*/ 1379690 w 3036352"/>
              <a:gd name="connsiteY100" fmla="*/ 574352 h 2772180"/>
              <a:gd name="connsiteX101" fmla="*/ 1136164 w 3036352"/>
              <a:gd name="connsiteY101" fmla="*/ 551032 h 2772180"/>
              <a:gd name="connsiteX102" fmla="*/ 1118132 w 3036352"/>
              <a:gd name="connsiteY102" fmla="*/ 559476 h 2772180"/>
              <a:gd name="connsiteX103" fmla="*/ 789634 w 3036352"/>
              <a:gd name="connsiteY103" fmla="*/ 935079 h 2772180"/>
              <a:gd name="connsiteX104" fmla="*/ 806988 w 3036352"/>
              <a:gd name="connsiteY104" fmla="*/ 972268 h 2772180"/>
              <a:gd name="connsiteX105" fmla="*/ 992929 w 3036352"/>
              <a:gd name="connsiteY105" fmla="*/ 1015654 h 2772180"/>
              <a:gd name="connsiteX106" fmla="*/ 1465223 w 3036352"/>
              <a:gd name="connsiteY106" fmla="*/ 1127218 h 2772180"/>
              <a:gd name="connsiteX107" fmla="*/ 1167716 w 3036352"/>
              <a:gd name="connsiteY107" fmla="*/ 576831 h 2772180"/>
              <a:gd name="connsiteX108" fmla="*/ 1136164 w 3036352"/>
              <a:gd name="connsiteY108" fmla="*/ 551032 h 2772180"/>
              <a:gd name="connsiteX109" fmla="*/ 1961066 w 3036352"/>
              <a:gd name="connsiteY109" fmla="*/ 487579 h 2772180"/>
              <a:gd name="connsiteX110" fmla="*/ 1988337 w 3036352"/>
              <a:gd name="connsiteY110" fmla="*/ 506172 h 2772180"/>
              <a:gd name="connsiteX111" fmla="*/ 1964786 w 3036352"/>
              <a:gd name="connsiteY111" fmla="*/ 529726 h 2772180"/>
              <a:gd name="connsiteX112" fmla="*/ 1942473 w 3036352"/>
              <a:gd name="connsiteY112" fmla="*/ 507413 h 2772180"/>
              <a:gd name="connsiteX113" fmla="*/ 1961066 w 3036352"/>
              <a:gd name="connsiteY113" fmla="*/ 487579 h 2772180"/>
              <a:gd name="connsiteX114" fmla="*/ 1575993 w 3036352"/>
              <a:gd name="connsiteY114" fmla="*/ 424223 h 2772180"/>
              <a:gd name="connsiteX115" fmla="*/ 1213581 w 3036352"/>
              <a:gd name="connsiteY115" fmla="*/ 504934 h 2772180"/>
              <a:gd name="connsiteX116" fmla="*/ 1206143 w 3036352"/>
              <a:gd name="connsiteY116" fmla="*/ 561955 h 2772180"/>
              <a:gd name="connsiteX117" fmla="*/ 1477619 w 3036352"/>
              <a:gd name="connsiteY117" fmla="*/ 1062759 h 2772180"/>
              <a:gd name="connsiteX118" fmla="*/ 1506129 w 3036352"/>
              <a:gd name="connsiteY118" fmla="*/ 1094989 h 2772180"/>
              <a:gd name="connsiteX119" fmla="*/ 1729258 w 3036352"/>
              <a:gd name="connsiteY119" fmla="*/ 476422 h 2772180"/>
              <a:gd name="connsiteX120" fmla="*/ 1701987 w 3036352"/>
              <a:gd name="connsiteY120" fmla="*/ 434275 h 2772180"/>
              <a:gd name="connsiteX121" fmla="*/ 1575993 w 3036352"/>
              <a:gd name="connsiteY121" fmla="*/ 424223 h 2772180"/>
              <a:gd name="connsiteX122" fmla="*/ 1906213 w 3036352"/>
              <a:gd name="connsiteY122" fmla="*/ 329606 h 2772180"/>
              <a:gd name="connsiteX123" fmla="*/ 1875533 w 3036352"/>
              <a:gd name="connsiteY123" fmla="*/ 362378 h 2772180"/>
              <a:gd name="connsiteX124" fmla="*/ 1823469 w 3036352"/>
              <a:gd name="connsiteY124" fmla="*/ 507413 h 2772180"/>
              <a:gd name="connsiteX125" fmla="*/ 1651162 w 3036352"/>
              <a:gd name="connsiteY125" fmla="*/ 988382 h 2772180"/>
              <a:gd name="connsiteX126" fmla="*/ 2279645 w 3036352"/>
              <a:gd name="connsiteY126" fmla="*/ 648729 h 2772180"/>
              <a:gd name="connsiteX127" fmla="*/ 2284605 w 3036352"/>
              <a:gd name="connsiteY127" fmla="*/ 596665 h 2772180"/>
              <a:gd name="connsiteX128" fmla="*/ 1927597 w 3036352"/>
              <a:gd name="connsiteY128" fmla="*/ 333867 h 2772180"/>
              <a:gd name="connsiteX129" fmla="*/ 1906213 w 3036352"/>
              <a:gd name="connsiteY129" fmla="*/ 329606 h 2772180"/>
              <a:gd name="connsiteX130" fmla="*/ 2960193 w 3036352"/>
              <a:gd name="connsiteY130" fmla="*/ 32641 h 2772180"/>
              <a:gd name="connsiteX131" fmla="*/ 3020935 w 3036352"/>
              <a:gd name="connsiteY131" fmla="*/ 333867 h 2772180"/>
              <a:gd name="connsiteX132" fmla="*/ 3011017 w 3036352"/>
              <a:gd name="connsiteY132" fmla="*/ 425599 h 2772180"/>
              <a:gd name="connsiteX133" fmla="*/ 2937880 w 3036352"/>
              <a:gd name="connsiteY133" fmla="*/ 907807 h 2772180"/>
              <a:gd name="connsiteX134" fmla="*/ 2770533 w 3036352"/>
              <a:gd name="connsiteY134" fmla="*/ 2087915 h 2772180"/>
              <a:gd name="connsiteX135" fmla="*/ 2675082 w 3036352"/>
              <a:gd name="connsiteY135" fmla="*/ 2756065 h 2772180"/>
              <a:gd name="connsiteX136" fmla="*/ 2590789 w 3036352"/>
              <a:gd name="connsiteY136" fmla="*/ 2642022 h 2772180"/>
              <a:gd name="connsiteX137" fmla="*/ 2527569 w 3036352"/>
              <a:gd name="connsiteY137" fmla="*/ 2544092 h 2772180"/>
              <a:gd name="connsiteX138" fmla="*/ 2502777 w 3036352"/>
              <a:gd name="connsiteY138" fmla="*/ 2431288 h 2772180"/>
              <a:gd name="connsiteX139" fmla="*/ 2746980 w 3036352"/>
              <a:gd name="connsiteY139" fmla="*/ 1150770 h 2772180"/>
              <a:gd name="connsiteX140" fmla="*/ 2863503 w 3036352"/>
              <a:gd name="connsiteY140" fmla="*/ 513610 h 2772180"/>
              <a:gd name="connsiteX141" fmla="*/ 2949037 w 3036352"/>
              <a:gd name="connsiteY141" fmla="*/ 84706 h 2772180"/>
              <a:gd name="connsiteX142" fmla="*/ 2960193 w 3036352"/>
              <a:gd name="connsiteY142" fmla="*/ 32641 h 2772180"/>
              <a:gd name="connsiteX143" fmla="*/ 2877140 w 3036352"/>
              <a:gd name="connsiteY143" fmla="*/ 411 h 2772180"/>
              <a:gd name="connsiteX144" fmla="*/ 2926724 w 3036352"/>
              <a:gd name="connsiteY144" fmla="*/ 58674 h 2772180"/>
              <a:gd name="connsiteX145" fmla="*/ 2844909 w 3036352"/>
              <a:gd name="connsiteY145" fmla="*/ 483860 h 2772180"/>
              <a:gd name="connsiteX146" fmla="*/ 2725906 w 3036352"/>
              <a:gd name="connsiteY146" fmla="*/ 1094988 h 2772180"/>
              <a:gd name="connsiteX147" fmla="*/ 2469307 w 3036352"/>
              <a:gd name="connsiteY147" fmla="*/ 2417651 h 2772180"/>
              <a:gd name="connsiteX148" fmla="*/ 2417243 w 3036352"/>
              <a:gd name="connsiteY148" fmla="*/ 2452361 h 2772180"/>
              <a:gd name="connsiteX149" fmla="*/ 2253614 w 3036352"/>
              <a:gd name="connsiteY149" fmla="*/ 2420130 h 2772180"/>
              <a:gd name="connsiteX150" fmla="*/ 616088 w 3036352"/>
              <a:gd name="connsiteY150" fmla="*/ 2101551 h 2772180"/>
              <a:gd name="connsiteX151" fmla="*/ 123961 w 3036352"/>
              <a:gd name="connsiteY151" fmla="*/ 2011060 h 2772180"/>
              <a:gd name="connsiteX152" fmla="*/ 0 w 3036352"/>
              <a:gd name="connsiteY152" fmla="*/ 1980069 h 2772180"/>
              <a:gd name="connsiteX153" fmla="*/ 184703 w 3036352"/>
              <a:gd name="connsiteY153" fmla="*/ 1491662 h 2772180"/>
              <a:gd name="connsiteX154" fmla="*/ 690464 w 3036352"/>
              <a:gd name="connsiteY154" fmla="*/ 156603 h 2772180"/>
              <a:gd name="connsiteX155" fmla="*/ 778476 w 3036352"/>
              <a:gd name="connsiteY155" fmla="*/ 93383 h 2772180"/>
              <a:gd name="connsiteX156" fmla="*/ 1713144 w 3036352"/>
              <a:gd name="connsiteY156" fmla="*/ 52475 h 2772180"/>
              <a:gd name="connsiteX157" fmla="*/ 2877140 w 3036352"/>
              <a:gd name="connsiteY157" fmla="*/ 411 h 27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036352" h="2772180">
                <a:moveTo>
                  <a:pt x="49489" y="2013693"/>
                </a:moveTo>
                <a:cubicBezTo>
                  <a:pt x="70814" y="2014856"/>
                  <a:pt x="89873" y="2027174"/>
                  <a:pt x="110327" y="2023456"/>
                </a:cubicBezTo>
                <a:cubicBezTo>
                  <a:pt x="128921" y="2028414"/>
                  <a:pt x="146276" y="2033373"/>
                  <a:pt x="164871" y="2037091"/>
                </a:cubicBezTo>
                <a:cubicBezTo>
                  <a:pt x="871450" y="2179647"/>
                  <a:pt x="1576788" y="2325921"/>
                  <a:pt x="2284607" y="2462278"/>
                </a:cubicBezTo>
                <a:cubicBezTo>
                  <a:pt x="2414765" y="2487070"/>
                  <a:pt x="2517653" y="2526738"/>
                  <a:pt x="2573436" y="2653178"/>
                </a:cubicBezTo>
                <a:cubicBezTo>
                  <a:pt x="2574676" y="2654418"/>
                  <a:pt x="2577155" y="2655657"/>
                  <a:pt x="2578394" y="2656896"/>
                </a:cubicBezTo>
                <a:cubicBezTo>
                  <a:pt x="2599468" y="2691607"/>
                  <a:pt x="2620541" y="2726315"/>
                  <a:pt x="2647812" y="2772180"/>
                </a:cubicBezTo>
                <a:cubicBezTo>
                  <a:pt x="2583352" y="2756065"/>
                  <a:pt x="2527571" y="2743669"/>
                  <a:pt x="2471788" y="2728794"/>
                </a:cubicBezTo>
                <a:cubicBezTo>
                  <a:pt x="1698270" y="2527978"/>
                  <a:pt x="924752" y="2325921"/>
                  <a:pt x="151234" y="2127583"/>
                </a:cubicBezTo>
                <a:cubicBezTo>
                  <a:pt x="107848" y="2116426"/>
                  <a:pt x="85536" y="2089154"/>
                  <a:pt x="58263" y="2061883"/>
                </a:cubicBezTo>
                <a:cubicBezTo>
                  <a:pt x="48347" y="2047009"/>
                  <a:pt x="38429" y="2033373"/>
                  <a:pt x="27273" y="2017257"/>
                </a:cubicBezTo>
                <a:cubicBezTo>
                  <a:pt x="35020" y="2014158"/>
                  <a:pt x="42381" y="2013306"/>
                  <a:pt x="49489" y="2013693"/>
                </a:cubicBezTo>
                <a:close/>
                <a:moveTo>
                  <a:pt x="1540839" y="1665208"/>
                </a:moveTo>
                <a:cubicBezTo>
                  <a:pt x="1561911" y="1661490"/>
                  <a:pt x="1574308" y="1672647"/>
                  <a:pt x="1579266" y="1693720"/>
                </a:cubicBezTo>
                <a:cubicBezTo>
                  <a:pt x="1578027" y="1713554"/>
                  <a:pt x="1568110" y="1728429"/>
                  <a:pt x="1547037" y="1730908"/>
                </a:cubicBezTo>
                <a:cubicBezTo>
                  <a:pt x="1527203" y="1733388"/>
                  <a:pt x="1511088" y="1727188"/>
                  <a:pt x="1509848" y="1703636"/>
                </a:cubicBezTo>
                <a:cubicBezTo>
                  <a:pt x="1508609" y="1681323"/>
                  <a:pt x="1521005" y="1668927"/>
                  <a:pt x="1540839" y="1665208"/>
                </a:cubicBezTo>
                <a:close/>
                <a:moveTo>
                  <a:pt x="2040402" y="1418526"/>
                </a:moveTo>
                <a:cubicBezTo>
                  <a:pt x="2062715" y="1416047"/>
                  <a:pt x="2072632" y="1430923"/>
                  <a:pt x="2078829" y="1447037"/>
                </a:cubicBezTo>
                <a:cubicBezTo>
                  <a:pt x="2073871" y="1471829"/>
                  <a:pt x="2062715" y="1486705"/>
                  <a:pt x="2039162" y="1489185"/>
                </a:cubicBezTo>
                <a:cubicBezTo>
                  <a:pt x="2018089" y="1491663"/>
                  <a:pt x="2003214" y="1479267"/>
                  <a:pt x="2003214" y="1458194"/>
                </a:cubicBezTo>
                <a:cubicBezTo>
                  <a:pt x="2003214" y="1434641"/>
                  <a:pt x="2016849" y="1421006"/>
                  <a:pt x="2040402" y="1418526"/>
                </a:cubicBezTo>
                <a:close/>
                <a:moveTo>
                  <a:pt x="1285111" y="1375585"/>
                </a:moveTo>
                <a:cubicBezTo>
                  <a:pt x="1289508" y="1375682"/>
                  <a:pt x="1294157" y="1376689"/>
                  <a:pt x="1299115" y="1378858"/>
                </a:cubicBezTo>
                <a:cubicBezTo>
                  <a:pt x="1307792" y="1398692"/>
                  <a:pt x="1306553" y="1416047"/>
                  <a:pt x="1284239" y="1422245"/>
                </a:cubicBezTo>
                <a:cubicBezTo>
                  <a:pt x="1260687" y="1428443"/>
                  <a:pt x="1253249" y="1413568"/>
                  <a:pt x="1250770" y="1392495"/>
                </a:cubicBezTo>
                <a:cubicBezTo>
                  <a:pt x="1260996" y="1383197"/>
                  <a:pt x="1271920" y="1375295"/>
                  <a:pt x="1285111" y="1375585"/>
                </a:cubicBezTo>
                <a:close/>
                <a:moveTo>
                  <a:pt x="1761490" y="1310680"/>
                </a:moveTo>
                <a:cubicBezTo>
                  <a:pt x="1773886" y="1309441"/>
                  <a:pt x="1782564" y="1319357"/>
                  <a:pt x="1785043" y="1329273"/>
                </a:cubicBezTo>
                <a:cubicBezTo>
                  <a:pt x="1781323" y="1349107"/>
                  <a:pt x="1771407" y="1356545"/>
                  <a:pt x="1755292" y="1355306"/>
                </a:cubicBezTo>
                <a:cubicBezTo>
                  <a:pt x="1744136" y="1354065"/>
                  <a:pt x="1735459" y="1347868"/>
                  <a:pt x="1735459" y="1336712"/>
                </a:cubicBezTo>
                <a:cubicBezTo>
                  <a:pt x="1734218" y="1320597"/>
                  <a:pt x="1746615" y="1311919"/>
                  <a:pt x="1761490" y="1310680"/>
                </a:cubicBezTo>
                <a:close/>
                <a:moveTo>
                  <a:pt x="866490" y="1267294"/>
                </a:moveTo>
                <a:cubicBezTo>
                  <a:pt x="887563" y="1267294"/>
                  <a:pt x="902438" y="1277211"/>
                  <a:pt x="901199" y="1300764"/>
                </a:cubicBezTo>
                <a:cubicBezTo>
                  <a:pt x="899959" y="1324316"/>
                  <a:pt x="881366" y="1334233"/>
                  <a:pt x="859053" y="1336712"/>
                </a:cubicBezTo>
                <a:cubicBezTo>
                  <a:pt x="837979" y="1332992"/>
                  <a:pt x="824343" y="1323077"/>
                  <a:pt x="828061" y="1299524"/>
                </a:cubicBezTo>
                <a:cubicBezTo>
                  <a:pt x="831781" y="1278451"/>
                  <a:pt x="845416" y="1267294"/>
                  <a:pt x="866490" y="1267294"/>
                </a:cubicBezTo>
                <a:close/>
                <a:moveTo>
                  <a:pt x="1059869" y="1235063"/>
                </a:moveTo>
                <a:cubicBezTo>
                  <a:pt x="1074745" y="1235063"/>
                  <a:pt x="1079704" y="1246219"/>
                  <a:pt x="1078465" y="1259855"/>
                </a:cubicBezTo>
                <a:cubicBezTo>
                  <a:pt x="1075986" y="1275970"/>
                  <a:pt x="1064828" y="1283407"/>
                  <a:pt x="1048713" y="1280928"/>
                </a:cubicBezTo>
                <a:cubicBezTo>
                  <a:pt x="1037556" y="1279689"/>
                  <a:pt x="1030119" y="1271012"/>
                  <a:pt x="1031358" y="1261094"/>
                </a:cubicBezTo>
                <a:cubicBezTo>
                  <a:pt x="1033838" y="1244981"/>
                  <a:pt x="1044994" y="1235063"/>
                  <a:pt x="1059869" y="1235063"/>
                </a:cubicBezTo>
                <a:close/>
                <a:moveTo>
                  <a:pt x="1503650" y="1220189"/>
                </a:moveTo>
                <a:cubicBezTo>
                  <a:pt x="1429274" y="1425964"/>
                  <a:pt x="1356136" y="1631739"/>
                  <a:pt x="1280520" y="1837515"/>
                </a:cubicBezTo>
                <a:cubicBezTo>
                  <a:pt x="1269363" y="1868504"/>
                  <a:pt x="1278041" y="1874703"/>
                  <a:pt x="1307792" y="1879662"/>
                </a:cubicBezTo>
                <a:cubicBezTo>
                  <a:pt x="1476379" y="1906933"/>
                  <a:pt x="1635049" y="1877183"/>
                  <a:pt x="1790000" y="1811484"/>
                </a:cubicBezTo>
                <a:cubicBezTo>
                  <a:pt x="1828428" y="1795368"/>
                  <a:pt x="1818511" y="1778013"/>
                  <a:pt x="1803636" y="1751981"/>
                </a:cubicBezTo>
                <a:cubicBezTo>
                  <a:pt x="1713144" y="1584634"/>
                  <a:pt x="1623892" y="1418526"/>
                  <a:pt x="1533401" y="1252419"/>
                </a:cubicBezTo>
                <a:cubicBezTo>
                  <a:pt x="1527202" y="1241262"/>
                  <a:pt x="1525963" y="1222668"/>
                  <a:pt x="1503650" y="1220189"/>
                </a:cubicBezTo>
                <a:close/>
                <a:moveTo>
                  <a:pt x="1470181" y="1199116"/>
                </a:moveTo>
                <a:cubicBezTo>
                  <a:pt x="1445389" y="1211512"/>
                  <a:pt x="1432993" y="1216470"/>
                  <a:pt x="1421835" y="1222669"/>
                </a:cubicBezTo>
                <a:cubicBezTo>
                  <a:pt x="1235894" y="1323077"/>
                  <a:pt x="1051193" y="1425963"/>
                  <a:pt x="864011" y="1523894"/>
                </a:cubicBezTo>
                <a:cubicBezTo>
                  <a:pt x="813187" y="1549925"/>
                  <a:pt x="813187" y="1572238"/>
                  <a:pt x="852854" y="1604469"/>
                </a:cubicBezTo>
                <a:cubicBezTo>
                  <a:pt x="937148" y="1732148"/>
                  <a:pt x="1058630" y="1807764"/>
                  <a:pt x="1202425" y="1853631"/>
                </a:cubicBezTo>
                <a:cubicBezTo>
                  <a:pt x="1225977" y="1861068"/>
                  <a:pt x="1234655" y="1857349"/>
                  <a:pt x="1242093" y="1833797"/>
                </a:cubicBezTo>
                <a:cubicBezTo>
                  <a:pt x="1304073" y="1657772"/>
                  <a:pt x="1366054" y="1481747"/>
                  <a:pt x="1428035" y="1305722"/>
                </a:cubicBezTo>
                <a:cubicBezTo>
                  <a:pt x="1439190" y="1274731"/>
                  <a:pt x="1451587" y="1243741"/>
                  <a:pt x="1470181" y="1199116"/>
                </a:cubicBezTo>
                <a:close/>
                <a:moveTo>
                  <a:pt x="1544556" y="1187958"/>
                </a:moveTo>
                <a:cubicBezTo>
                  <a:pt x="1648683" y="1380098"/>
                  <a:pt x="1746611" y="1562321"/>
                  <a:pt x="1844541" y="1744544"/>
                </a:cubicBezTo>
                <a:cubicBezTo>
                  <a:pt x="1854459" y="1763138"/>
                  <a:pt x="1863136" y="1773054"/>
                  <a:pt x="1886688" y="1758180"/>
                </a:cubicBezTo>
                <a:cubicBezTo>
                  <a:pt x="2035441" y="1663969"/>
                  <a:pt x="2147006" y="1540008"/>
                  <a:pt x="2220144" y="1378858"/>
                </a:cubicBezTo>
                <a:cubicBezTo>
                  <a:pt x="2235020" y="1345390"/>
                  <a:pt x="2218904" y="1346628"/>
                  <a:pt x="2196591" y="1341670"/>
                </a:cubicBezTo>
                <a:cubicBezTo>
                  <a:pt x="2058995" y="1309440"/>
                  <a:pt x="1920158" y="1275971"/>
                  <a:pt x="1782561" y="1243741"/>
                </a:cubicBezTo>
                <a:cubicBezTo>
                  <a:pt x="1706945" y="1226387"/>
                  <a:pt x="1631328" y="1207792"/>
                  <a:pt x="1544556" y="1187958"/>
                </a:cubicBezTo>
                <a:close/>
                <a:moveTo>
                  <a:pt x="2139571" y="1096227"/>
                </a:moveTo>
                <a:cubicBezTo>
                  <a:pt x="2161884" y="1093748"/>
                  <a:pt x="2171801" y="1108624"/>
                  <a:pt x="2177998" y="1124738"/>
                </a:cubicBezTo>
                <a:cubicBezTo>
                  <a:pt x="2173040" y="1149531"/>
                  <a:pt x="2161884" y="1164406"/>
                  <a:pt x="2138331" y="1166885"/>
                </a:cubicBezTo>
                <a:cubicBezTo>
                  <a:pt x="2117259" y="1169364"/>
                  <a:pt x="2102383" y="1156968"/>
                  <a:pt x="2102383" y="1135895"/>
                </a:cubicBezTo>
                <a:cubicBezTo>
                  <a:pt x="2102383" y="1112342"/>
                  <a:pt x="2116019" y="1098707"/>
                  <a:pt x="2139571" y="1096227"/>
                </a:cubicBezTo>
                <a:close/>
                <a:moveTo>
                  <a:pt x="1946192" y="1033007"/>
                </a:moveTo>
                <a:cubicBezTo>
                  <a:pt x="1959829" y="1034247"/>
                  <a:pt x="1964787" y="1045404"/>
                  <a:pt x="1964787" y="1057800"/>
                </a:cubicBezTo>
                <a:cubicBezTo>
                  <a:pt x="1962308" y="1073914"/>
                  <a:pt x="1951151" y="1081352"/>
                  <a:pt x="1935036" y="1078873"/>
                </a:cubicBezTo>
                <a:cubicBezTo>
                  <a:pt x="1923879" y="1077633"/>
                  <a:pt x="1916441" y="1068956"/>
                  <a:pt x="1917680" y="1059040"/>
                </a:cubicBezTo>
                <a:cubicBezTo>
                  <a:pt x="1920159" y="1042925"/>
                  <a:pt x="1931317" y="1033007"/>
                  <a:pt x="1946192" y="1033007"/>
                </a:cubicBezTo>
                <a:close/>
                <a:moveTo>
                  <a:pt x="789013" y="1007402"/>
                </a:moveTo>
                <a:cubicBezTo>
                  <a:pt x="769722" y="1006820"/>
                  <a:pt x="757404" y="1015653"/>
                  <a:pt x="749966" y="1045404"/>
                </a:cubicBezTo>
                <a:cubicBezTo>
                  <a:pt x="714017" y="1194156"/>
                  <a:pt x="717736" y="1339192"/>
                  <a:pt x="777237" y="1480508"/>
                </a:cubicBezTo>
                <a:cubicBezTo>
                  <a:pt x="784675" y="1499102"/>
                  <a:pt x="785914" y="1526374"/>
                  <a:pt x="821863" y="1506539"/>
                </a:cubicBezTo>
                <a:cubicBezTo>
                  <a:pt x="1026399" y="1393735"/>
                  <a:pt x="1233415" y="1283408"/>
                  <a:pt x="1451587" y="1165646"/>
                </a:cubicBezTo>
                <a:cubicBezTo>
                  <a:pt x="1228456" y="1111103"/>
                  <a:pt x="1018961" y="1061519"/>
                  <a:pt x="810706" y="1010694"/>
                </a:cubicBezTo>
                <a:cubicBezTo>
                  <a:pt x="802649" y="1008835"/>
                  <a:pt x="795444" y="1007596"/>
                  <a:pt x="789013" y="1007402"/>
                </a:cubicBezTo>
                <a:close/>
                <a:moveTo>
                  <a:pt x="965659" y="863180"/>
                </a:moveTo>
                <a:cubicBezTo>
                  <a:pt x="980534" y="864420"/>
                  <a:pt x="990451" y="874336"/>
                  <a:pt x="990451" y="892931"/>
                </a:cubicBezTo>
                <a:cubicBezTo>
                  <a:pt x="984254" y="909047"/>
                  <a:pt x="973096" y="920203"/>
                  <a:pt x="954503" y="917724"/>
                </a:cubicBezTo>
                <a:cubicBezTo>
                  <a:pt x="942107" y="916484"/>
                  <a:pt x="930950" y="905327"/>
                  <a:pt x="932191" y="892931"/>
                </a:cubicBezTo>
                <a:cubicBezTo>
                  <a:pt x="934670" y="874336"/>
                  <a:pt x="947065" y="863180"/>
                  <a:pt x="965659" y="863180"/>
                </a:cubicBezTo>
                <a:close/>
                <a:moveTo>
                  <a:pt x="2210143" y="806334"/>
                </a:moveTo>
                <a:cubicBezTo>
                  <a:pt x="2204680" y="805170"/>
                  <a:pt x="2198408" y="805569"/>
                  <a:pt x="2191188" y="807516"/>
                </a:cubicBezTo>
                <a:cubicBezTo>
                  <a:pt x="2181562" y="810111"/>
                  <a:pt x="2170250" y="815457"/>
                  <a:pt x="2156925" y="823514"/>
                </a:cubicBezTo>
                <a:cubicBezTo>
                  <a:pt x="2034203" y="895411"/>
                  <a:pt x="1909003" y="959871"/>
                  <a:pt x="1783802" y="1026811"/>
                </a:cubicBezTo>
                <a:cubicBezTo>
                  <a:pt x="1713143" y="1065238"/>
                  <a:pt x="1641246" y="1104905"/>
                  <a:pt x="1555713" y="1150772"/>
                </a:cubicBezTo>
                <a:cubicBezTo>
                  <a:pt x="1601578" y="1159449"/>
                  <a:pt x="1630090" y="1164407"/>
                  <a:pt x="1659840" y="1169365"/>
                </a:cubicBezTo>
                <a:cubicBezTo>
                  <a:pt x="1845782" y="1215230"/>
                  <a:pt x="2030485" y="1259858"/>
                  <a:pt x="2216426" y="1305723"/>
                </a:cubicBezTo>
                <a:cubicBezTo>
                  <a:pt x="2242457" y="1311920"/>
                  <a:pt x="2251135" y="1302003"/>
                  <a:pt x="2257333" y="1277211"/>
                </a:cubicBezTo>
                <a:cubicBezTo>
                  <a:pt x="2293282" y="1135895"/>
                  <a:pt x="2295761" y="997060"/>
                  <a:pt x="2241219" y="859462"/>
                </a:cubicBezTo>
                <a:cubicBezTo>
                  <a:pt x="2235640" y="827387"/>
                  <a:pt x="2226532" y="809825"/>
                  <a:pt x="2210143" y="806334"/>
                </a:cubicBezTo>
                <a:close/>
                <a:moveTo>
                  <a:pt x="1379690" y="574352"/>
                </a:moveTo>
                <a:cubicBezTo>
                  <a:pt x="1394565" y="571871"/>
                  <a:pt x="1405721" y="578070"/>
                  <a:pt x="1404482" y="594185"/>
                </a:cubicBezTo>
                <a:cubicBezTo>
                  <a:pt x="1404482" y="607820"/>
                  <a:pt x="1394565" y="615258"/>
                  <a:pt x="1380929" y="617737"/>
                </a:cubicBezTo>
                <a:cubicBezTo>
                  <a:pt x="1369773" y="617737"/>
                  <a:pt x="1361095" y="611539"/>
                  <a:pt x="1359856" y="600382"/>
                </a:cubicBezTo>
                <a:cubicBezTo>
                  <a:pt x="1358615" y="586747"/>
                  <a:pt x="1364814" y="576829"/>
                  <a:pt x="1379690" y="574352"/>
                </a:cubicBezTo>
                <a:close/>
                <a:moveTo>
                  <a:pt x="1136164" y="551032"/>
                </a:moveTo>
                <a:cubicBezTo>
                  <a:pt x="1131147" y="552116"/>
                  <a:pt x="1125259" y="554828"/>
                  <a:pt x="1118132" y="559476"/>
                </a:cubicBezTo>
                <a:cubicBezTo>
                  <a:pt x="971857" y="653687"/>
                  <a:pt x="860292" y="776408"/>
                  <a:pt x="789634" y="935079"/>
                </a:cubicBezTo>
                <a:cubicBezTo>
                  <a:pt x="778477" y="957391"/>
                  <a:pt x="780956" y="966069"/>
                  <a:pt x="806988" y="972268"/>
                </a:cubicBezTo>
                <a:cubicBezTo>
                  <a:pt x="868968" y="984664"/>
                  <a:pt x="930949" y="1000778"/>
                  <a:pt x="992929" y="1015654"/>
                </a:cubicBezTo>
                <a:cubicBezTo>
                  <a:pt x="1146642" y="1051603"/>
                  <a:pt x="1300354" y="1088792"/>
                  <a:pt x="1465223" y="1127218"/>
                </a:cubicBezTo>
                <a:cubicBezTo>
                  <a:pt x="1361096" y="933839"/>
                  <a:pt x="1263166" y="755335"/>
                  <a:pt x="1167716" y="576831"/>
                </a:cubicBezTo>
                <a:cubicBezTo>
                  <a:pt x="1158419" y="559166"/>
                  <a:pt x="1151213" y="547777"/>
                  <a:pt x="1136164" y="551032"/>
                </a:cubicBezTo>
                <a:close/>
                <a:moveTo>
                  <a:pt x="1961066" y="487579"/>
                </a:moveTo>
                <a:cubicBezTo>
                  <a:pt x="1974703" y="485100"/>
                  <a:pt x="1984619" y="490058"/>
                  <a:pt x="1988337" y="506172"/>
                </a:cubicBezTo>
                <a:cubicBezTo>
                  <a:pt x="1987098" y="519808"/>
                  <a:pt x="1979661" y="528486"/>
                  <a:pt x="1964786" y="529726"/>
                </a:cubicBezTo>
                <a:cubicBezTo>
                  <a:pt x="1949911" y="530965"/>
                  <a:pt x="1941234" y="522288"/>
                  <a:pt x="1942473" y="507413"/>
                </a:cubicBezTo>
                <a:cubicBezTo>
                  <a:pt x="1942473" y="496255"/>
                  <a:pt x="1949911" y="488818"/>
                  <a:pt x="1961066" y="487579"/>
                </a:cubicBezTo>
                <a:close/>
                <a:moveTo>
                  <a:pt x="1575993" y="424223"/>
                </a:moveTo>
                <a:cubicBezTo>
                  <a:pt x="1451354" y="424280"/>
                  <a:pt x="1330724" y="453799"/>
                  <a:pt x="1213581" y="504934"/>
                </a:cubicBezTo>
                <a:cubicBezTo>
                  <a:pt x="1172674" y="522288"/>
                  <a:pt x="1194988" y="542121"/>
                  <a:pt x="1206143" y="561955"/>
                </a:cubicBezTo>
                <a:cubicBezTo>
                  <a:pt x="1296635" y="729302"/>
                  <a:pt x="1385888" y="896651"/>
                  <a:pt x="1477619" y="1062759"/>
                </a:cubicBezTo>
                <a:cubicBezTo>
                  <a:pt x="1483816" y="1073914"/>
                  <a:pt x="1485056" y="1092510"/>
                  <a:pt x="1506129" y="1094989"/>
                </a:cubicBezTo>
                <a:cubicBezTo>
                  <a:pt x="1580505" y="889213"/>
                  <a:pt x="1653643" y="682197"/>
                  <a:pt x="1729258" y="476422"/>
                </a:cubicBezTo>
                <a:cubicBezTo>
                  <a:pt x="1740416" y="445432"/>
                  <a:pt x="1731738" y="439233"/>
                  <a:pt x="1701987" y="434275"/>
                </a:cubicBezTo>
                <a:cubicBezTo>
                  <a:pt x="1659531" y="427457"/>
                  <a:pt x="1617539" y="424203"/>
                  <a:pt x="1575993" y="424223"/>
                </a:cubicBezTo>
                <a:close/>
                <a:moveTo>
                  <a:pt x="1906213" y="329606"/>
                </a:moveTo>
                <a:cubicBezTo>
                  <a:pt x="1889013" y="329373"/>
                  <a:pt x="1882971" y="340994"/>
                  <a:pt x="1875533" y="362378"/>
                </a:cubicBezTo>
                <a:cubicBezTo>
                  <a:pt x="1859417" y="410723"/>
                  <a:pt x="1840824" y="459067"/>
                  <a:pt x="1823469" y="507413"/>
                </a:cubicBezTo>
                <a:cubicBezTo>
                  <a:pt x="1767686" y="663604"/>
                  <a:pt x="1711904" y="819795"/>
                  <a:pt x="1651162" y="988382"/>
                </a:cubicBezTo>
                <a:cubicBezTo>
                  <a:pt x="1868095" y="870618"/>
                  <a:pt x="2073871" y="759054"/>
                  <a:pt x="2279645" y="648729"/>
                </a:cubicBezTo>
                <a:cubicBezTo>
                  <a:pt x="2316833" y="630133"/>
                  <a:pt x="2297001" y="615259"/>
                  <a:pt x="2284605" y="596665"/>
                </a:cubicBezTo>
                <a:cubicBezTo>
                  <a:pt x="2196591" y="467745"/>
                  <a:pt x="2076350" y="382212"/>
                  <a:pt x="1927597" y="333867"/>
                </a:cubicBezTo>
                <a:cubicBezTo>
                  <a:pt x="1918919" y="331078"/>
                  <a:pt x="1911947" y="329683"/>
                  <a:pt x="1906213" y="329606"/>
                </a:cubicBezTo>
                <a:close/>
                <a:moveTo>
                  <a:pt x="2960193" y="32641"/>
                </a:moveTo>
                <a:cubicBezTo>
                  <a:pt x="3061842" y="118174"/>
                  <a:pt x="3038290" y="226021"/>
                  <a:pt x="3020935" y="333867"/>
                </a:cubicBezTo>
                <a:cubicBezTo>
                  <a:pt x="3015977" y="363618"/>
                  <a:pt x="3014736" y="394608"/>
                  <a:pt x="3011017" y="425599"/>
                </a:cubicBezTo>
                <a:cubicBezTo>
                  <a:pt x="2986225" y="586748"/>
                  <a:pt x="2961433" y="746657"/>
                  <a:pt x="2937880" y="907807"/>
                </a:cubicBezTo>
                <a:cubicBezTo>
                  <a:pt x="2882098" y="1300763"/>
                  <a:pt x="2826315" y="1694960"/>
                  <a:pt x="2770533" y="2087915"/>
                </a:cubicBezTo>
                <a:cubicBezTo>
                  <a:pt x="2739542" y="2307327"/>
                  <a:pt x="2707313" y="2527978"/>
                  <a:pt x="2675082" y="2756065"/>
                </a:cubicBezTo>
                <a:cubicBezTo>
                  <a:pt x="2644093" y="2713919"/>
                  <a:pt x="2616822" y="2677970"/>
                  <a:pt x="2590789" y="2642022"/>
                </a:cubicBezTo>
                <a:cubicBezTo>
                  <a:pt x="2569716" y="2609792"/>
                  <a:pt x="2552362" y="2573843"/>
                  <a:pt x="2527569" y="2544092"/>
                </a:cubicBezTo>
                <a:cubicBezTo>
                  <a:pt x="2499058" y="2509383"/>
                  <a:pt x="2494099" y="2474673"/>
                  <a:pt x="2502777" y="2431288"/>
                </a:cubicBezTo>
                <a:cubicBezTo>
                  <a:pt x="2585831" y="2004862"/>
                  <a:pt x="2666406" y="1577196"/>
                  <a:pt x="2746980" y="1150770"/>
                </a:cubicBezTo>
                <a:cubicBezTo>
                  <a:pt x="2786647" y="938797"/>
                  <a:pt x="2825077" y="725583"/>
                  <a:pt x="2863503" y="513610"/>
                </a:cubicBezTo>
                <a:cubicBezTo>
                  <a:pt x="2892015" y="371056"/>
                  <a:pt x="2920526" y="227261"/>
                  <a:pt x="2949037" y="84706"/>
                </a:cubicBezTo>
                <a:cubicBezTo>
                  <a:pt x="2952755" y="67351"/>
                  <a:pt x="2956475" y="48757"/>
                  <a:pt x="2960193" y="32641"/>
                </a:cubicBezTo>
                <a:close/>
                <a:moveTo>
                  <a:pt x="2877140" y="411"/>
                </a:moveTo>
                <a:cubicBezTo>
                  <a:pt x="2925484" y="-2068"/>
                  <a:pt x="2939120" y="5370"/>
                  <a:pt x="2926724" y="58674"/>
                </a:cubicBezTo>
                <a:cubicBezTo>
                  <a:pt x="2895733" y="199989"/>
                  <a:pt x="2872181" y="342544"/>
                  <a:pt x="2844909" y="483860"/>
                </a:cubicBezTo>
                <a:cubicBezTo>
                  <a:pt x="2805242" y="687155"/>
                  <a:pt x="2765574" y="891692"/>
                  <a:pt x="2725906" y="1094988"/>
                </a:cubicBezTo>
                <a:cubicBezTo>
                  <a:pt x="2640373" y="1536289"/>
                  <a:pt x="2553600" y="1976350"/>
                  <a:pt x="2469307" y="2417651"/>
                </a:cubicBezTo>
                <a:cubicBezTo>
                  <a:pt x="2461868" y="2454840"/>
                  <a:pt x="2451952" y="2461039"/>
                  <a:pt x="2417243" y="2452361"/>
                </a:cubicBezTo>
                <a:cubicBezTo>
                  <a:pt x="2363940" y="2438726"/>
                  <a:pt x="2308157" y="2431288"/>
                  <a:pt x="2253614" y="2420130"/>
                </a:cubicBezTo>
                <a:cubicBezTo>
                  <a:pt x="1708185" y="2314765"/>
                  <a:pt x="1161517" y="2206918"/>
                  <a:pt x="616088" y="2101551"/>
                </a:cubicBezTo>
                <a:cubicBezTo>
                  <a:pt x="452459" y="2070560"/>
                  <a:pt x="287590" y="2040810"/>
                  <a:pt x="123961" y="2011060"/>
                </a:cubicBezTo>
                <a:cubicBezTo>
                  <a:pt x="84294" y="2001142"/>
                  <a:pt x="44626" y="1989987"/>
                  <a:pt x="0" y="1980069"/>
                </a:cubicBezTo>
                <a:cubicBezTo>
                  <a:pt x="60742" y="1817681"/>
                  <a:pt x="122722" y="1654052"/>
                  <a:pt x="184703" y="1491662"/>
                </a:cubicBezTo>
                <a:cubicBezTo>
                  <a:pt x="354529" y="1046643"/>
                  <a:pt x="524356" y="602862"/>
                  <a:pt x="690464" y="156603"/>
                </a:cubicBezTo>
                <a:cubicBezTo>
                  <a:pt x="707819" y="108259"/>
                  <a:pt x="732611" y="94622"/>
                  <a:pt x="778476" y="93383"/>
                </a:cubicBezTo>
                <a:cubicBezTo>
                  <a:pt x="1089619" y="80986"/>
                  <a:pt x="1402001" y="66112"/>
                  <a:pt x="1713144" y="52475"/>
                </a:cubicBezTo>
                <a:cubicBezTo>
                  <a:pt x="2101143" y="35121"/>
                  <a:pt x="2489140" y="19007"/>
                  <a:pt x="2877140" y="4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54843-384A-41CA-9FF1-148120F38D53}"/>
              </a:ext>
            </a:extLst>
          </p:cNvPr>
          <p:cNvSpPr/>
          <p:nvPr/>
        </p:nvSpPr>
        <p:spPr>
          <a:xfrm>
            <a:off x="3688280" y="2431544"/>
            <a:ext cx="627070" cy="544734"/>
          </a:xfrm>
          <a:custGeom>
            <a:avLst/>
            <a:gdLst>
              <a:gd name="connsiteX0" fmla="*/ 568790 w 1392702"/>
              <a:gd name="connsiteY0" fmla="*/ 1011772 h 1209836"/>
              <a:gd name="connsiteX1" fmla="*/ 665570 w 1392702"/>
              <a:gd name="connsiteY1" fmla="*/ 1111930 h 1209836"/>
              <a:gd name="connsiteX2" fmla="*/ 567664 w 1392702"/>
              <a:gd name="connsiteY2" fmla="*/ 1209836 h 1209836"/>
              <a:gd name="connsiteX3" fmla="*/ 470882 w 1392702"/>
              <a:gd name="connsiteY3" fmla="*/ 1110804 h 1209836"/>
              <a:gd name="connsiteX4" fmla="*/ 568790 w 1392702"/>
              <a:gd name="connsiteY4" fmla="*/ 1011772 h 1209836"/>
              <a:gd name="connsiteX5" fmla="*/ 1098838 w 1392702"/>
              <a:gd name="connsiteY5" fmla="*/ 1003895 h 1209836"/>
              <a:gd name="connsiteX6" fmla="*/ 1196744 w 1392702"/>
              <a:gd name="connsiteY6" fmla="*/ 1105178 h 1209836"/>
              <a:gd name="connsiteX7" fmla="*/ 1096587 w 1392702"/>
              <a:gd name="connsiteY7" fmla="*/ 1200834 h 1209836"/>
              <a:gd name="connsiteX8" fmla="*/ 999805 w 1392702"/>
              <a:gd name="connsiteY8" fmla="*/ 1101802 h 1209836"/>
              <a:gd name="connsiteX9" fmla="*/ 1098838 w 1392702"/>
              <a:gd name="connsiteY9" fmla="*/ 1003895 h 1209836"/>
              <a:gd name="connsiteX10" fmla="*/ 474451 w 1392702"/>
              <a:gd name="connsiteY10" fmla="*/ 254153 h 1209836"/>
              <a:gd name="connsiteX11" fmla="*/ 429243 w 1392702"/>
              <a:gd name="connsiteY11" fmla="*/ 255525 h 1209836"/>
              <a:gd name="connsiteX12" fmla="*/ 381977 w 1392702"/>
              <a:gd name="connsiteY12" fmla="*/ 255525 h 1209836"/>
              <a:gd name="connsiteX13" fmla="*/ 353844 w 1392702"/>
              <a:gd name="connsiteY13" fmla="*/ 290412 h 1209836"/>
              <a:gd name="connsiteX14" fmla="*/ 429243 w 1392702"/>
              <a:gd name="connsiteY14" fmla="*/ 612267 h 1209836"/>
              <a:gd name="connsiteX15" fmla="*/ 531652 w 1392702"/>
              <a:gd name="connsiteY15" fmla="*/ 679789 h 1209836"/>
              <a:gd name="connsiteX16" fmla="*/ 556410 w 1392702"/>
              <a:gd name="connsiteY16" fmla="*/ 646028 h 1209836"/>
              <a:gd name="connsiteX17" fmla="*/ 517021 w 1392702"/>
              <a:gd name="connsiteY17" fmla="*/ 329799 h 1209836"/>
              <a:gd name="connsiteX18" fmla="*/ 474451 w 1392702"/>
              <a:gd name="connsiteY18" fmla="*/ 254153 h 1209836"/>
              <a:gd name="connsiteX19" fmla="*/ 632935 w 1392702"/>
              <a:gd name="connsiteY19" fmla="*/ 251023 h 1209836"/>
              <a:gd name="connsiteX20" fmla="*/ 609302 w 1392702"/>
              <a:gd name="connsiteY20" fmla="*/ 278032 h 1209836"/>
              <a:gd name="connsiteX21" fmla="*/ 648690 w 1392702"/>
              <a:gd name="connsiteY21" fmla="*/ 577380 h 1209836"/>
              <a:gd name="connsiteX22" fmla="*/ 749973 w 1392702"/>
              <a:gd name="connsiteY22" fmla="*/ 651654 h 1209836"/>
              <a:gd name="connsiteX23" fmla="*/ 775856 w 1392702"/>
              <a:gd name="connsiteY23" fmla="*/ 622395 h 1209836"/>
              <a:gd name="connsiteX24" fmla="*/ 775856 w 1392702"/>
              <a:gd name="connsiteY24" fmla="*/ 451339 h 1209836"/>
              <a:gd name="connsiteX25" fmla="*/ 769104 w 1392702"/>
              <a:gd name="connsiteY25" fmla="*/ 451339 h 1209836"/>
              <a:gd name="connsiteX26" fmla="*/ 769104 w 1392702"/>
              <a:gd name="connsiteY26" fmla="*/ 275782 h 1209836"/>
              <a:gd name="connsiteX27" fmla="*/ 744346 w 1392702"/>
              <a:gd name="connsiteY27" fmla="*/ 251023 h 1209836"/>
              <a:gd name="connsiteX28" fmla="*/ 632935 w 1392702"/>
              <a:gd name="connsiteY28" fmla="*/ 251023 h 1209836"/>
              <a:gd name="connsiteX29" fmla="*/ 995091 w 1392702"/>
              <a:gd name="connsiteY29" fmla="*/ 246206 h 1209836"/>
              <a:gd name="connsiteX30" fmla="*/ 951413 w 1392702"/>
              <a:gd name="connsiteY30" fmla="*/ 247648 h 1209836"/>
              <a:gd name="connsiteX31" fmla="*/ 887268 w 1392702"/>
              <a:gd name="connsiteY31" fmla="*/ 247648 h 1209836"/>
              <a:gd name="connsiteX32" fmla="*/ 867011 w 1392702"/>
              <a:gd name="connsiteY32" fmla="*/ 267905 h 1209836"/>
              <a:gd name="connsiteX33" fmla="*/ 871513 w 1392702"/>
              <a:gd name="connsiteY33" fmla="*/ 614518 h 1209836"/>
              <a:gd name="connsiteX34" fmla="*/ 882766 w 1392702"/>
              <a:gd name="connsiteY34" fmla="*/ 634774 h 1209836"/>
              <a:gd name="connsiteX35" fmla="*/ 985174 w 1392702"/>
              <a:gd name="connsiteY35" fmla="*/ 620144 h 1209836"/>
              <a:gd name="connsiteX36" fmla="*/ 998678 w 1392702"/>
              <a:gd name="connsiteY36" fmla="*/ 595386 h 1209836"/>
              <a:gd name="connsiteX37" fmla="*/ 1022312 w 1392702"/>
              <a:gd name="connsiteY37" fmla="*/ 317421 h 1209836"/>
              <a:gd name="connsiteX38" fmla="*/ 995091 w 1392702"/>
              <a:gd name="connsiteY38" fmla="*/ 246206 h 1209836"/>
              <a:gd name="connsiteX39" fmla="*/ 1168610 w 1392702"/>
              <a:gd name="connsiteY39" fmla="*/ 242021 h 1209836"/>
              <a:gd name="connsiteX40" fmla="*/ 1125846 w 1392702"/>
              <a:gd name="connsiteY40" fmla="*/ 283660 h 1209836"/>
              <a:gd name="connsiteX41" fmla="*/ 1104463 w 1392702"/>
              <a:gd name="connsiteY41" fmla="*/ 528990 h 1209836"/>
              <a:gd name="connsiteX42" fmla="*/ 1177612 w 1392702"/>
              <a:gd name="connsiteY42" fmla="*/ 599887 h 1209836"/>
              <a:gd name="connsiteX43" fmla="*/ 1230504 w 1392702"/>
              <a:gd name="connsiteY43" fmla="*/ 546996 h 1209836"/>
              <a:gd name="connsiteX44" fmla="*/ 1273268 w 1392702"/>
              <a:gd name="connsiteY44" fmla="*/ 320796 h 1209836"/>
              <a:gd name="connsiteX45" fmla="*/ 1207997 w 1392702"/>
              <a:gd name="connsiteY45" fmla="*/ 242021 h 1209836"/>
              <a:gd name="connsiteX46" fmla="*/ 1168610 w 1392702"/>
              <a:gd name="connsiteY46" fmla="*/ 242021 h 1209836"/>
              <a:gd name="connsiteX47" fmla="*/ 140587 w 1392702"/>
              <a:gd name="connsiteY47" fmla="*/ 348 h 1209836"/>
              <a:gd name="connsiteX48" fmla="*/ 242432 w 1392702"/>
              <a:gd name="connsiteY48" fmla="*/ 3443 h 1209836"/>
              <a:gd name="connsiteX49" fmla="*/ 296450 w 1392702"/>
              <a:gd name="connsiteY49" fmla="*/ 49583 h 1209836"/>
              <a:gd name="connsiteX50" fmla="*/ 306578 w 1392702"/>
              <a:gd name="connsiteY50" fmla="*/ 83344 h 1209836"/>
              <a:gd name="connsiteX51" fmla="*/ 403360 w 1392702"/>
              <a:gd name="connsiteY51" fmla="*/ 155368 h 1209836"/>
              <a:gd name="connsiteX52" fmla="*/ 1304778 w 1392702"/>
              <a:gd name="connsiteY52" fmla="*/ 139613 h 1209836"/>
              <a:gd name="connsiteX53" fmla="*/ 1389181 w 1392702"/>
              <a:gd name="connsiteY53" fmla="*/ 237519 h 1209836"/>
              <a:gd name="connsiteX54" fmla="*/ 1314907 w 1392702"/>
              <a:gd name="connsiteY54" fmla="*/ 624645 h 1209836"/>
              <a:gd name="connsiteX55" fmla="*/ 1240633 w 1392702"/>
              <a:gd name="connsiteY55" fmla="*/ 691043 h 1209836"/>
              <a:gd name="connsiteX56" fmla="*/ 501266 w 1392702"/>
              <a:gd name="connsiteY56" fmla="*/ 785574 h 1209836"/>
              <a:gd name="connsiteX57" fmla="*/ 472007 w 1392702"/>
              <a:gd name="connsiteY57" fmla="*/ 808081 h 1209836"/>
              <a:gd name="connsiteX58" fmla="*/ 510269 w 1392702"/>
              <a:gd name="connsiteY58" fmla="*/ 854220 h 1209836"/>
              <a:gd name="connsiteX59" fmla="*/ 925530 w 1392702"/>
              <a:gd name="connsiteY59" fmla="*/ 846343 h 1209836"/>
              <a:gd name="connsiteX60" fmla="*/ 1209123 w 1392702"/>
              <a:gd name="connsiteY60" fmla="*/ 844093 h 1209836"/>
              <a:gd name="connsiteX61" fmla="*/ 1260890 w 1392702"/>
              <a:gd name="connsiteY61" fmla="*/ 898110 h 1209836"/>
              <a:gd name="connsiteX62" fmla="*/ 1207997 w 1392702"/>
              <a:gd name="connsiteY62" fmla="*/ 938624 h 1209836"/>
              <a:gd name="connsiteX63" fmla="*/ 833250 w 1392702"/>
              <a:gd name="connsiteY63" fmla="*/ 953253 h 1209836"/>
              <a:gd name="connsiteX64" fmla="*/ 477634 w 1392702"/>
              <a:gd name="connsiteY64" fmla="*/ 953253 h 1209836"/>
              <a:gd name="connsiteX65" fmla="*/ 389856 w 1392702"/>
              <a:gd name="connsiteY65" fmla="*/ 886857 h 1209836"/>
              <a:gd name="connsiteX66" fmla="*/ 231178 w 1392702"/>
              <a:gd name="connsiteY66" fmla="*/ 201507 h 1209836"/>
              <a:gd name="connsiteX67" fmla="*/ 108514 w 1392702"/>
              <a:gd name="connsiteY67" fmla="*/ 101350 h 1209836"/>
              <a:gd name="connsiteX68" fmla="*/ 44367 w 1392702"/>
              <a:gd name="connsiteY68" fmla="*/ 100224 h 1209836"/>
              <a:gd name="connsiteX69" fmla="*/ 479 w 1392702"/>
              <a:gd name="connsiteY69" fmla="*/ 57460 h 1209836"/>
              <a:gd name="connsiteX70" fmla="*/ 38741 w 1392702"/>
              <a:gd name="connsiteY70" fmla="*/ 5693 h 1209836"/>
              <a:gd name="connsiteX71" fmla="*/ 140587 w 1392702"/>
              <a:gd name="connsiteY71" fmla="*/ 348 h 12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92702" h="1209836">
                <a:moveTo>
                  <a:pt x="568790" y="1011772"/>
                </a:moveTo>
                <a:cubicBezTo>
                  <a:pt x="622807" y="1011772"/>
                  <a:pt x="665570" y="1055662"/>
                  <a:pt x="665570" y="1111930"/>
                </a:cubicBezTo>
                <a:cubicBezTo>
                  <a:pt x="665570" y="1168198"/>
                  <a:pt x="623932" y="1209836"/>
                  <a:pt x="567664" y="1209836"/>
                </a:cubicBezTo>
                <a:cubicBezTo>
                  <a:pt x="511395" y="1209836"/>
                  <a:pt x="470882" y="1167072"/>
                  <a:pt x="470882" y="1110804"/>
                </a:cubicBezTo>
                <a:cubicBezTo>
                  <a:pt x="470882" y="1055662"/>
                  <a:pt x="514771" y="1011772"/>
                  <a:pt x="568790" y="1011772"/>
                </a:cubicBezTo>
                <a:close/>
                <a:moveTo>
                  <a:pt x="1098838" y="1003895"/>
                </a:moveTo>
                <a:cubicBezTo>
                  <a:pt x="1155106" y="1003895"/>
                  <a:pt x="1196744" y="1046659"/>
                  <a:pt x="1196744" y="1105178"/>
                </a:cubicBezTo>
                <a:cubicBezTo>
                  <a:pt x="1195619" y="1159195"/>
                  <a:pt x="1152855" y="1200834"/>
                  <a:pt x="1096587" y="1200834"/>
                </a:cubicBezTo>
                <a:cubicBezTo>
                  <a:pt x="1042569" y="1199708"/>
                  <a:pt x="998679" y="1155820"/>
                  <a:pt x="999805" y="1101802"/>
                </a:cubicBezTo>
                <a:cubicBezTo>
                  <a:pt x="1000930" y="1047785"/>
                  <a:pt x="1044820" y="1002770"/>
                  <a:pt x="1098838" y="1003895"/>
                </a:cubicBezTo>
                <a:close/>
                <a:moveTo>
                  <a:pt x="474451" y="254153"/>
                </a:moveTo>
                <a:cubicBezTo>
                  <a:pt x="463286" y="253555"/>
                  <a:pt x="448656" y="254399"/>
                  <a:pt x="429243" y="255525"/>
                </a:cubicBezTo>
                <a:cubicBezTo>
                  <a:pt x="413488" y="255525"/>
                  <a:pt x="397733" y="256651"/>
                  <a:pt x="381977" y="255525"/>
                </a:cubicBezTo>
                <a:cubicBezTo>
                  <a:pt x="352718" y="252149"/>
                  <a:pt x="347092" y="261152"/>
                  <a:pt x="353844" y="290412"/>
                </a:cubicBezTo>
                <a:cubicBezTo>
                  <a:pt x="380853" y="397321"/>
                  <a:pt x="404485" y="505357"/>
                  <a:pt x="429243" y="612267"/>
                </a:cubicBezTo>
                <a:cubicBezTo>
                  <a:pt x="448375" y="694418"/>
                  <a:pt x="448375" y="693293"/>
                  <a:pt x="531652" y="679789"/>
                </a:cubicBezTo>
                <a:cubicBezTo>
                  <a:pt x="553033" y="676412"/>
                  <a:pt x="560911" y="669660"/>
                  <a:pt x="556410" y="646028"/>
                </a:cubicBezTo>
                <a:cubicBezTo>
                  <a:pt x="542906" y="540244"/>
                  <a:pt x="530526" y="435584"/>
                  <a:pt x="517021" y="329799"/>
                </a:cubicBezTo>
                <a:cubicBezTo>
                  <a:pt x="510270" y="270717"/>
                  <a:pt x="507949" y="255947"/>
                  <a:pt x="474451" y="254153"/>
                </a:cubicBezTo>
                <a:close/>
                <a:moveTo>
                  <a:pt x="632935" y="251023"/>
                </a:moveTo>
                <a:cubicBezTo>
                  <a:pt x="611552" y="249899"/>
                  <a:pt x="605926" y="255525"/>
                  <a:pt x="609302" y="278032"/>
                </a:cubicBezTo>
                <a:cubicBezTo>
                  <a:pt x="623932" y="377065"/>
                  <a:pt x="635186" y="477223"/>
                  <a:pt x="648690" y="577380"/>
                </a:cubicBezTo>
                <a:cubicBezTo>
                  <a:pt x="659944" y="666285"/>
                  <a:pt x="659944" y="665159"/>
                  <a:pt x="749973" y="651654"/>
                </a:cubicBezTo>
                <a:cubicBezTo>
                  <a:pt x="771354" y="648279"/>
                  <a:pt x="775856" y="640401"/>
                  <a:pt x="775856" y="622395"/>
                </a:cubicBezTo>
                <a:cubicBezTo>
                  <a:pt x="774731" y="565002"/>
                  <a:pt x="775856" y="508733"/>
                  <a:pt x="775856" y="451339"/>
                </a:cubicBezTo>
                <a:cubicBezTo>
                  <a:pt x="773605" y="451339"/>
                  <a:pt x="771354" y="451339"/>
                  <a:pt x="769104" y="451339"/>
                </a:cubicBezTo>
                <a:cubicBezTo>
                  <a:pt x="769104" y="392820"/>
                  <a:pt x="767979" y="334301"/>
                  <a:pt x="769104" y="275782"/>
                </a:cubicBezTo>
                <a:cubicBezTo>
                  <a:pt x="769104" y="257776"/>
                  <a:pt x="764602" y="249899"/>
                  <a:pt x="744346" y="251023"/>
                </a:cubicBezTo>
                <a:cubicBezTo>
                  <a:pt x="707209" y="252149"/>
                  <a:pt x="670071" y="252149"/>
                  <a:pt x="632935" y="251023"/>
                </a:cubicBezTo>
                <a:close/>
                <a:moveTo>
                  <a:pt x="995091" y="246206"/>
                </a:moveTo>
                <a:cubicBezTo>
                  <a:pt x="984471" y="245678"/>
                  <a:pt x="970263" y="246522"/>
                  <a:pt x="951413" y="247648"/>
                </a:cubicBezTo>
                <a:cubicBezTo>
                  <a:pt x="930032" y="247648"/>
                  <a:pt x="908649" y="247648"/>
                  <a:pt x="887268" y="247648"/>
                </a:cubicBezTo>
                <a:cubicBezTo>
                  <a:pt x="872637" y="247648"/>
                  <a:pt x="867011" y="251023"/>
                  <a:pt x="867011" y="267905"/>
                </a:cubicBezTo>
                <a:cubicBezTo>
                  <a:pt x="869262" y="383817"/>
                  <a:pt x="870387" y="498604"/>
                  <a:pt x="871513" y="614518"/>
                </a:cubicBezTo>
                <a:cubicBezTo>
                  <a:pt x="871513" y="623521"/>
                  <a:pt x="868136" y="635899"/>
                  <a:pt x="882766" y="634774"/>
                </a:cubicBezTo>
                <a:cubicBezTo>
                  <a:pt x="916527" y="630273"/>
                  <a:pt x="951413" y="625771"/>
                  <a:pt x="985174" y="620144"/>
                </a:cubicBezTo>
                <a:cubicBezTo>
                  <a:pt x="1000929" y="617893"/>
                  <a:pt x="997554" y="605515"/>
                  <a:pt x="998678" y="595386"/>
                </a:cubicBezTo>
                <a:cubicBezTo>
                  <a:pt x="1006557" y="503106"/>
                  <a:pt x="1015560" y="409701"/>
                  <a:pt x="1022312" y="317421"/>
                </a:cubicBezTo>
                <a:cubicBezTo>
                  <a:pt x="1026532" y="261715"/>
                  <a:pt x="1026954" y="247788"/>
                  <a:pt x="995091" y="246206"/>
                </a:cubicBezTo>
                <a:close/>
                <a:moveTo>
                  <a:pt x="1168610" y="242021"/>
                </a:moveTo>
                <a:cubicBezTo>
                  <a:pt x="1134848" y="237519"/>
                  <a:pt x="1128096" y="252149"/>
                  <a:pt x="1125846" y="283660"/>
                </a:cubicBezTo>
                <a:cubicBezTo>
                  <a:pt x="1121344" y="364686"/>
                  <a:pt x="1112341" y="446837"/>
                  <a:pt x="1104463" y="528990"/>
                </a:cubicBezTo>
                <a:cubicBezTo>
                  <a:pt x="1095460" y="610016"/>
                  <a:pt x="1095460" y="608890"/>
                  <a:pt x="1177612" y="599887"/>
                </a:cubicBezTo>
                <a:cubicBezTo>
                  <a:pt x="1212498" y="596512"/>
                  <a:pt x="1224878" y="580757"/>
                  <a:pt x="1230504" y="546996"/>
                </a:cubicBezTo>
                <a:cubicBezTo>
                  <a:pt x="1242884" y="471595"/>
                  <a:pt x="1258639" y="396196"/>
                  <a:pt x="1273268" y="320796"/>
                </a:cubicBezTo>
                <a:cubicBezTo>
                  <a:pt x="1289024" y="240896"/>
                  <a:pt x="1290149" y="240896"/>
                  <a:pt x="1207997" y="242021"/>
                </a:cubicBezTo>
                <a:cubicBezTo>
                  <a:pt x="1195618" y="242021"/>
                  <a:pt x="1182114" y="244271"/>
                  <a:pt x="1168610" y="242021"/>
                </a:cubicBezTo>
                <a:close/>
                <a:moveTo>
                  <a:pt x="140587" y="348"/>
                </a:moveTo>
                <a:cubicBezTo>
                  <a:pt x="174629" y="-496"/>
                  <a:pt x="208671" y="67"/>
                  <a:pt x="242432" y="3443"/>
                </a:cubicBezTo>
                <a:cubicBezTo>
                  <a:pt x="270567" y="5693"/>
                  <a:pt x="288573" y="22574"/>
                  <a:pt x="296450" y="49583"/>
                </a:cubicBezTo>
                <a:cubicBezTo>
                  <a:pt x="299826" y="60837"/>
                  <a:pt x="303202" y="72091"/>
                  <a:pt x="306578" y="83344"/>
                </a:cubicBezTo>
                <a:cubicBezTo>
                  <a:pt x="325709" y="156493"/>
                  <a:pt x="325709" y="156493"/>
                  <a:pt x="403360" y="155368"/>
                </a:cubicBezTo>
                <a:cubicBezTo>
                  <a:pt x="703832" y="149740"/>
                  <a:pt x="1004306" y="144114"/>
                  <a:pt x="1304778" y="139613"/>
                </a:cubicBezTo>
                <a:cubicBezTo>
                  <a:pt x="1377928" y="138487"/>
                  <a:pt x="1402686" y="164371"/>
                  <a:pt x="1389181" y="237519"/>
                </a:cubicBezTo>
                <a:cubicBezTo>
                  <a:pt x="1365548" y="366937"/>
                  <a:pt x="1340790" y="496354"/>
                  <a:pt x="1314907" y="624645"/>
                </a:cubicBezTo>
                <a:cubicBezTo>
                  <a:pt x="1307029" y="664034"/>
                  <a:pt x="1282271" y="685415"/>
                  <a:pt x="1240633" y="691043"/>
                </a:cubicBezTo>
                <a:cubicBezTo>
                  <a:pt x="994177" y="722553"/>
                  <a:pt x="747722" y="754063"/>
                  <a:pt x="501266" y="785574"/>
                </a:cubicBezTo>
                <a:cubicBezTo>
                  <a:pt x="487762" y="787824"/>
                  <a:pt x="463004" y="779946"/>
                  <a:pt x="472007" y="808081"/>
                </a:cubicBezTo>
                <a:cubicBezTo>
                  <a:pt x="478759" y="827212"/>
                  <a:pt x="469756" y="855346"/>
                  <a:pt x="510269" y="854220"/>
                </a:cubicBezTo>
                <a:cubicBezTo>
                  <a:pt x="648690" y="848594"/>
                  <a:pt x="787110" y="848594"/>
                  <a:pt x="925530" y="846343"/>
                </a:cubicBezTo>
                <a:cubicBezTo>
                  <a:pt x="1020061" y="845218"/>
                  <a:pt x="1114592" y="844093"/>
                  <a:pt x="1209123" y="844093"/>
                </a:cubicBezTo>
                <a:cubicBezTo>
                  <a:pt x="1247385" y="844093"/>
                  <a:pt x="1264265" y="864349"/>
                  <a:pt x="1260890" y="898110"/>
                </a:cubicBezTo>
                <a:cubicBezTo>
                  <a:pt x="1257513" y="929621"/>
                  <a:pt x="1236132" y="937498"/>
                  <a:pt x="1207997" y="938624"/>
                </a:cubicBezTo>
                <a:cubicBezTo>
                  <a:pt x="1083082" y="945376"/>
                  <a:pt x="958165" y="946501"/>
                  <a:pt x="833250" y="953253"/>
                </a:cubicBezTo>
                <a:cubicBezTo>
                  <a:pt x="713961" y="953253"/>
                  <a:pt x="595797" y="953253"/>
                  <a:pt x="477634" y="953253"/>
                </a:cubicBezTo>
                <a:cubicBezTo>
                  <a:pt x="423617" y="953253"/>
                  <a:pt x="402234" y="940874"/>
                  <a:pt x="389856" y="886857"/>
                </a:cubicBezTo>
                <a:cubicBezTo>
                  <a:pt x="336963" y="658407"/>
                  <a:pt x="282945" y="429957"/>
                  <a:pt x="231178" y="201507"/>
                </a:cubicBezTo>
                <a:cubicBezTo>
                  <a:pt x="208671" y="102475"/>
                  <a:pt x="209797" y="102475"/>
                  <a:pt x="108514" y="101350"/>
                </a:cubicBezTo>
                <a:cubicBezTo>
                  <a:pt x="87131" y="100224"/>
                  <a:pt x="65750" y="100224"/>
                  <a:pt x="44367" y="100224"/>
                </a:cubicBezTo>
                <a:cubicBezTo>
                  <a:pt x="16234" y="99099"/>
                  <a:pt x="2728" y="82218"/>
                  <a:pt x="479" y="57460"/>
                </a:cubicBezTo>
                <a:cubicBezTo>
                  <a:pt x="-2898" y="30451"/>
                  <a:pt x="11732" y="7944"/>
                  <a:pt x="38741" y="5693"/>
                </a:cubicBezTo>
                <a:cubicBezTo>
                  <a:pt x="72502" y="3443"/>
                  <a:pt x="106544" y="1192"/>
                  <a:pt x="140587" y="3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4B1B2F1-A8E3-455E-ADEB-DA2DCD41FEC7}"/>
              </a:ext>
            </a:extLst>
          </p:cNvPr>
          <p:cNvSpPr/>
          <p:nvPr/>
        </p:nvSpPr>
        <p:spPr>
          <a:xfrm>
            <a:off x="6011962" y="4532634"/>
            <a:ext cx="706833" cy="414136"/>
          </a:xfrm>
          <a:custGeom>
            <a:avLst/>
            <a:gdLst>
              <a:gd name="connsiteX0" fmla="*/ 1661185 w 1892049"/>
              <a:gd name="connsiteY0" fmla="*/ 824403 h 1108557"/>
              <a:gd name="connsiteX1" fmla="*/ 1652116 w 1892049"/>
              <a:gd name="connsiteY1" fmla="*/ 833679 h 1108557"/>
              <a:gd name="connsiteX2" fmla="*/ 1652322 w 1892049"/>
              <a:gd name="connsiteY2" fmla="*/ 898403 h 1108557"/>
              <a:gd name="connsiteX3" fmla="*/ 1772495 w 1892049"/>
              <a:gd name="connsiteY3" fmla="*/ 898610 h 1108557"/>
              <a:gd name="connsiteX4" fmla="*/ 1780946 w 1892049"/>
              <a:gd name="connsiteY4" fmla="*/ 891602 h 1108557"/>
              <a:gd name="connsiteX5" fmla="*/ 1779503 w 1892049"/>
              <a:gd name="connsiteY5" fmla="*/ 824403 h 1108557"/>
              <a:gd name="connsiteX6" fmla="*/ 1661185 w 1892049"/>
              <a:gd name="connsiteY6" fmla="*/ 824403 h 1108557"/>
              <a:gd name="connsiteX7" fmla="*/ 1509122 w 1892049"/>
              <a:gd name="connsiteY7" fmla="*/ 824403 h 1108557"/>
              <a:gd name="connsiteX8" fmla="*/ 1501496 w 1892049"/>
              <a:gd name="connsiteY8" fmla="*/ 831823 h 1108557"/>
              <a:gd name="connsiteX9" fmla="*/ 1501908 w 1892049"/>
              <a:gd name="connsiteY9" fmla="*/ 898403 h 1108557"/>
              <a:gd name="connsiteX10" fmla="*/ 1630120 w 1892049"/>
              <a:gd name="connsiteY10" fmla="*/ 898197 h 1108557"/>
              <a:gd name="connsiteX11" fmla="*/ 1630532 w 1892049"/>
              <a:gd name="connsiteY11" fmla="*/ 832442 h 1108557"/>
              <a:gd name="connsiteX12" fmla="*/ 1622287 w 1892049"/>
              <a:gd name="connsiteY12" fmla="*/ 824403 h 1108557"/>
              <a:gd name="connsiteX13" fmla="*/ 1509122 w 1892049"/>
              <a:gd name="connsiteY13" fmla="*/ 824403 h 1108557"/>
              <a:gd name="connsiteX14" fmla="*/ 1352103 w 1892049"/>
              <a:gd name="connsiteY14" fmla="*/ 824403 h 1108557"/>
              <a:gd name="connsiteX15" fmla="*/ 1351484 w 1892049"/>
              <a:gd name="connsiteY15" fmla="*/ 892426 h 1108557"/>
              <a:gd name="connsiteX16" fmla="*/ 1360141 w 1892049"/>
              <a:gd name="connsiteY16" fmla="*/ 898816 h 1108557"/>
              <a:gd name="connsiteX17" fmla="*/ 1479490 w 1892049"/>
              <a:gd name="connsiteY17" fmla="*/ 898610 h 1108557"/>
              <a:gd name="connsiteX18" fmla="*/ 1479902 w 1892049"/>
              <a:gd name="connsiteY18" fmla="*/ 834709 h 1108557"/>
              <a:gd name="connsiteX19" fmla="*/ 1469596 w 1892049"/>
              <a:gd name="connsiteY19" fmla="*/ 824403 h 1108557"/>
              <a:gd name="connsiteX20" fmla="*/ 1352103 w 1892049"/>
              <a:gd name="connsiteY20" fmla="*/ 824403 h 1108557"/>
              <a:gd name="connsiteX21" fmla="*/ 1360553 w 1892049"/>
              <a:gd name="connsiteY21" fmla="*/ 733071 h 1108557"/>
              <a:gd name="connsiteX22" fmla="*/ 1351484 w 1892049"/>
              <a:gd name="connsiteY22" fmla="*/ 742965 h 1108557"/>
              <a:gd name="connsiteX23" fmla="*/ 1351484 w 1892049"/>
              <a:gd name="connsiteY23" fmla="*/ 806865 h 1108557"/>
              <a:gd name="connsiteX24" fmla="*/ 1351896 w 1892049"/>
              <a:gd name="connsiteY24" fmla="*/ 807484 h 1108557"/>
              <a:gd name="connsiteX25" fmla="*/ 1470420 w 1892049"/>
              <a:gd name="connsiteY25" fmla="*/ 807278 h 1108557"/>
              <a:gd name="connsiteX26" fmla="*/ 1479901 w 1892049"/>
              <a:gd name="connsiteY26" fmla="*/ 798208 h 1108557"/>
              <a:gd name="connsiteX27" fmla="*/ 1479901 w 1892049"/>
              <a:gd name="connsiteY27" fmla="*/ 741522 h 1108557"/>
              <a:gd name="connsiteX28" fmla="*/ 1471657 w 1892049"/>
              <a:gd name="connsiteY28" fmla="*/ 733071 h 1108557"/>
              <a:gd name="connsiteX29" fmla="*/ 1360553 w 1892049"/>
              <a:gd name="connsiteY29" fmla="*/ 733071 h 1108557"/>
              <a:gd name="connsiteX30" fmla="*/ 1661804 w 1892049"/>
              <a:gd name="connsiteY30" fmla="*/ 733001 h 1108557"/>
              <a:gd name="connsiteX31" fmla="*/ 1651704 w 1892049"/>
              <a:gd name="connsiteY31" fmla="*/ 742895 h 1108557"/>
              <a:gd name="connsiteX32" fmla="*/ 1651910 w 1892049"/>
              <a:gd name="connsiteY32" fmla="*/ 798549 h 1108557"/>
              <a:gd name="connsiteX33" fmla="*/ 1660568 w 1892049"/>
              <a:gd name="connsiteY33" fmla="*/ 807414 h 1108557"/>
              <a:gd name="connsiteX34" fmla="*/ 1771670 w 1892049"/>
              <a:gd name="connsiteY34" fmla="*/ 807414 h 1108557"/>
              <a:gd name="connsiteX35" fmla="*/ 1780327 w 1892049"/>
              <a:gd name="connsiteY35" fmla="*/ 799375 h 1108557"/>
              <a:gd name="connsiteX36" fmla="*/ 1780946 w 1892049"/>
              <a:gd name="connsiteY36" fmla="*/ 736917 h 1108557"/>
              <a:gd name="connsiteX37" fmla="*/ 1779091 w 1892049"/>
              <a:gd name="connsiteY37" fmla="*/ 733207 h 1108557"/>
              <a:gd name="connsiteX38" fmla="*/ 1661804 w 1892049"/>
              <a:gd name="connsiteY38" fmla="*/ 733001 h 1108557"/>
              <a:gd name="connsiteX39" fmla="*/ 1512503 w 1892049"/>
              <a:gd name="connsiteY39" fmla="*/ 732863 h 1108557"/>
              <a:gd name="connsiteX40" fmla="*/ 1501578 w 1892049"/>
              <a:gd name="connsiteY40" fmla="*/ 744199 h 1108557"/>
              <a:gd name="connsiteX41" fmla="*/ 1501578 w 1892049"/>
              <a:gd name="connsiteY41" fmla="*/ 799648 h 1108557"/>
              <a:gd name="connsiteX42" fmla="*/ 1508792 w 1892049"/>
              <a:gd name="connsiteY42" fmla="*/ 807275 h 1108557"/>
              <a:gd name="connsiteX43" fmla="*/ 1621338 w 1892049"/>
              <a:gd name="connsiteY43" fmla="*/ 807481 h 1108557"/>
              <a:gd name="connsiteX44" fmla="*/ 1630408 w 1892049"/>
              <a:gd name="connsiteY44" fmla="*/ 797999 h 1108557"/>
              <a:gd name="connsiteX45" fmla="*/ 1630408 w 1892049"/>
              <a:gd name="connsiteY45" fmla="*/ 743375 h 1108557"/>
              <a:gd name="connsiteX46" fmla="*/ 1619689 w 1892049"/>
              <a:gd name="connsiteY46" fmla="*/ 733069 h 1108557"/>
              <a:gd name="connsiteX47" fmla="*/ 1512503 w 1892049"/>
              <a:gd name="connsiteY47" fmla="*/ 732863 h 1108557"/>
              <a:gd name="connsiteX48" fmla="*/ 1509782 w 1892049"/>
              <a:gd name="connsiteY48" fmla="*/ 641740 h 1108557"/>
              <a:gd name="connsiteX49" fmla="*/ 1501538 w 1892049"/>
              <a:gd name="connsiteY49" fmla="*/ 650397 h 1108557"/>
              <a:gd name="connsiteX50" fmla="*/ 1501949 w 1892049"/>
              <a:gd name="connsiteY50" fmla="*/ 706876 h 1108557"/>
              <a:gd name="connsiteX51" fmla="*/ 1510401 w 1892049"/>
              <a:gd name="connsiteY51" fmla="*/ 715945 h 1108557"/>
              <a:gd name="connsiteX52" fmla="*/ 1621504 w 1892049"/>
              <a:gd name="connsiteY52" fmla="*/ 715945 h 1108557"/>
              <a:gd name="connsiteX53" fmla="*/ 1629955 w 1892049"/>
              <a:gd name="connsiteY53" fmla="*/ 707700 h 1108557"/>
              <a:gd name="connsiteX54" fmla="*/ 1629955 w 1892049"/>
              <a:gd name="connsiteY54" fmla="*/ 649984 h 1108557"/>
              <a:gd name="connsiteX55" fmla="*/ 1620885 w 1892049"/>
              <a:gd name="connsiteY55" fmla="*/ 641740 h 1108557"/>
              <a:gd name="connsiteX56" fmla="*/ 1509782 w 1892049"/>
              <a:gd name="connsiteY56" fmla="*/ 641740 h 1108557"/>
              <a:gd name="connsiteX57" fmla="*/ 1361584 w 1892049"/>
              <a:gd name="connsiteY57" fmla="*/ 641738 h 1108557"/>
              <a:gd name="connsiteX58" fmla="*/ 1351485 w 1892049"/>
              <a:gd name="connsiteY58" fmla="*/ 652457 h 1108557"/>
              <a:gd name="connsiteX59" fmla="*/ 1351072 w 1892049"/>
              <a:gd name="connsiteY59" fmla="*/ 714296 h 1108557"/>
              <a:gd name="connsiteX60" fmla="*/ 1352309 w 1892049"/>
              <a:gd name="connsiteY60" fmla="*/ 715945 h 1108557"/>
              <a:gd name="connsiteX61" fmla="*/ 1469802 w 1892049"/>
              <a:gd name="connsiteY61" fmla="*/ 716151 h 1108557"/>
              <a:gd name="connsiteX62" fmla="*/ 1479902 w 1892049"/>
              <a:gd name="connsiteY62" fmla="*/ 705639 h 1108557"/>
              <a:gd name="connsiteX63" fmla="*/ 1479902 w 1892049"/>
              <a:gd name="connsiteY63" fmla="*/ 652046 h 1108557"/>
              <a:gd name="connsiteX64" fmla="*/ 1469802 w 1892049"/>
              <a:gd name="connsiteY64" fmla="*/ 641738 h 1108557"/>
              <a:gd name="connsiteX65" fmla="*/ 1361584 w 1892049"/>
              <a:gd name="connsiteY65" fmla="*/ 641738 h 1108557"/>
              <a:gd name="connsiteX66" fmla="*/ 1659536 w 1892049"/>
              <a:gd name="connsiteY66" fmla="*/ 641619 h 1108557"/>
              <a:gd name="connsiteX67" fmla="*/ 1651703 w 1892049"/>
              <a:gd name="connsiteY67" fmla="*/ 650276 h 1108557"/>
              <a:gd name="connsiteX68" fmla="*/ 1651703 w 1892049"/>
              <a:gd name="connsiteY68" fmla="*/ 704901 h 1108557"/>
              <a:gd name="connsiteX69" fmla="*/ 1662628 w 1892049"/>
              <a:gd name="connsiteY69" fmla="*/ 716032 h 1108557"/>
              <a:gd name="connsiteX70" fmla="*/ 1779091 w 1892049"/>
              <a:gd name="connsiteY70" fmla="*/ 715826 h 1108557"/>
              <a:gd name="connsiteX71" fmla="*/ 1779709 w 1892049"/>
              <a:gd name="connsiteY71" fmla="*/ 646978 h 1108557"/>
              <a:gd name="connsiteX72" fmla="*/ 1771876 w 1892049"/>
              <a:gd name="connsiteY72" fmla="*/ 641825 h 1108557"/>
              <a:gd name="connsiteX73" fmla="*/ 1659536 w 1892049"/>
              <a:gd name="connsiteY73" fmla="*/ 641619 h 1108557"/>
              <a:gd name="connsiteX74" fmla="*/ 369691 w 1892049"/>
              <a:gd name="connsiteY74" fmla="*/ 593288 h 1108557"/>
              <a:gd name="connsiteX75" fmla="*/ 388964 w 1892049"/>
              <a:gd name="connsiteY75" fmla="*/ 607665 h 1108557"/>
              <a:gd name="connsiteX76" fmla="*/ 432869 w 1892049"/>
              <a:gd name="connsiteY76" fmla="*/ 714851 h 1108557"/>
              <a:gd name="connsiteX77" fmla="*/ 378863 w 1892049"/>
              <a:gd name="connsiteY77" fmla="*/ 833582 h 1108557"/>
              <a:gd name="connsiteX78" fmla="*/ 361961 w 1892049"/>
              <a:gd name="connsiteY78" fmla="*/ 833788 h 1108557"/>
              <a:gd name="connsiteX79" fmla="*/ 350418 w 1892049"/>
              <a:gd name="connsiteY79" fmla="*/ 607665 h 1108557"/>
              <a:gd name="connsiteX80" fmla="*/ 369691 w 1892049"/>
              <a:gd name="connsiteY80" fmla="*/ 593288 h 1108557"/>
              <a:gd name="connsiteX81" fmla="*/ 292702 w 1892049"/>
              <a:gd name="connsiteY81" fmla="*/ 560255 h 1108557"/>
              <a:gd name="connsiteX82" fmla="*/ 357426 w 1892049"/>
              <a:gd name="connsiteY82" fmla="*/ 581899 h 1108557"/>
              <a:gd name="connsiteX83" fmla="*/ 358251 w 1892049"/>
              <a:gd name="connsiteY83" fmla="*/ 591587 h 1108557"/>
              <a:gd name="connsiteX84" fmla="*/ 357632 w 1892049"/>
              <a:gd name="connsiteY84" fmla="*/ 838323 h 1108557"/>
              <a:gd name="connsiteX85" fmla="*/ 356396 w 1892049"/>
              <a:gd name="connsiteY85" fmla="*/ 849453 h 1108557"/>
              <a:gd name="connsiteX86" fmla="*/ 127799 w 1892049"/>
              <a:gd name="connsiteY86" fmla="*/ 758963 h 1108557"/>
              <a:gd name="connsiteX87" fmla="*/ 122852 w 1892049"/>
              <a:gd name="connsiteY87" fmla="*/ 737938 h 1108557"/>
              <a:gd name="connsiteX88" fmla="*/ 122646 w 1892049"/>
              <a:gd name="connsiteY88" fmla="*/ 715264 h 1108557"/>
              <a:gd name="connsiteX89" fmla="*/ 292702 w 1892049"/>
              <a:gd name="connsiteY89" fmla="*/ 560255 h 1108557"/>
              <a:gd name="connsiteX90" fmla="*/ 469560 w 1892049"/>
              <a:gd name="connsiteY90" fmla="*/ 559844 h 1108557"/>
              <a:gd name="connsiteX91" fmla="*/ 618384 w 1892049"/>
              <a:gd name="connsiteY91" fmla="*/ 731342 h 1108557"/>
              <a:gd name="connsiteX92" fmla="*/ 483164 w 1892049"/>
              <a:gd name="connsiteY92" fmla="*/ 869447 h 1108557"/>
              <a:gd name="connsiteX93" fmla="*/ 385047 w 1892049"/>
              <a:gd name="connsiteY93" fmla="*/ 850072 h 1108557"/>
              <a:gd name="connsiteX94" fmla="*/ 384017 w 1892049"/>
              <a:gd name="connsiteY94" fmla="*/ 837291 h 1108557"/>
              <a:gd name="connsiteX95" fmla="*/ 433075 w 1892049"/>
              <a:gd name="connsiteY95" fmla="*/ 760406 h 1108557"/>
              <a:gd name="connsiteX96" fmla="*/ 401126 w 1892049"/>
              <a:gd name="connsiteY96" fmla="*/ 610757 h 1108557"/>
              <a:gd name="connsiteX97" fmla="*/ 381544 w 1892049"/>
              <a:gd name="connsiteY97" fmla="*/ 591175 h 1108557"/>
              <a:gd name="connsiteX98" fmla="*/ 382368 w 1892049"/>
              <a:gd name="connsiteY98" fmla="*/ 582312 h 1108557"/>
              <a:gd name="connsiteX99" fmla="*/ 469560 w 1892049"/>
              <a:gd name="connsiteY99" fmla="*/ 559844 h 1108557"/>
              <a:gd name="connsiteX100" fmla="*/ 279303 w 1892049"/>
              <a:gd name="connsiteY100" fmla="*/ 553454 h 1108557"/>
              <a:gd name="connsiteX101" fmla="*/ 121822 w 1892049"/>
              <a:gd name="connsiteY101" fmla="*/ 763498 h 1108557"/>
              <a:gd name="connsiteX102" fmla="*/ 362992 w 1892049"/>
              <a:gd name="connsiteY102" fmla="*/ 852957 h 1108557"/>
              <a:gd name="connsiteX103" fmla="*/ 377420 w 1892049"/>
              <a:gd name="connsiteY103" fmla="*/ 852957 h 1108557"/>
              <a:gd name="connsiteX104" fmla="*/ 490585 w 1892049"/>
              <a:gd name="connsiteY104" fmla="*/ 875220 h 1108557"/>
              <a:gd name="connsiteX105" fmla="*/ 607048 w 1892049"/>
              <a:gd name="connsiteY105" fmla="*/ 639409 h 1108557"/>
              <a:gd name="connsiteX106" fmla="*/ 378863 w 1892049"/>
              <a:gd name="connsiteY106" fmla="*/ 576952 h 1108557"/>
              <a:gd name="connsiteX107" fmla="*/ 361549 w 1892049"/>
              <a:gd name="connsiteY107" fmla="*/ 576952 h 1108557"/>
              <a:gd name="connsiteX108" fmla="*/ 279303 w 1892049"/>
              <a:gd name="connsiteY108" fmla="*/ 553454 h 1108557"/>
              <a:gd name="connsiteX109" fmla="*/ 1508079 w 1892049"/>
              <a:gd name="connsiteY109" fmla="*/ 550794 h 1108557"/>
              <a:gd name="connsiteX110" fmla="*/ 1501483 w 1892049"/>
              <a:gd name="connsiteY110" fmla="*/ 557596 h 1108557"/>
              <a:gd name="connsiteX111" fmla="*/ 1501689 w 1892049"/>
              <a:gd name="connsiteY111" fmla="*/ 616136 h 1108557"/>
              <a:gd name="connsiteX112" fmla="*/ 1509934 w 1892049"/>
              <a:gd name="connsiteY112" fmla="*/ 624794 h 1108557"/>
              <a:gd name="connsiteX113" fmla="*/ 1622480 w 1892049"/>
              <a:gd name="connsiteY113" fmla="*/ 624588 h 1108557"/>
              <a:gd name="connsiteX114" fmla="*/ 1630313 w 1892049"/>
              <a:gd name="connsiteY114" fmla="*/ 618404 h 1108557"/>
              <a:gd name="connsiteX115" fmla="*/ 1630107 w 1892049"/>
              <a:gd name="connsiteY115" fmla="*/ 557596 h 1108557"/>
              <a:gd name="connsiteX116" fmla="*/ 1623511 w 1892049"/>
              <a:gd name="connsiteY116" fmla="*/ 550794 h 1108557"/>
              <a:gd name="connsiteX117" fmla="*/ 1508079 w 1892049"/>
              <a:gd name="connsiteY117" fmla="*/ 550794 h 1108557"/>
              <a:gd name="connsiteX118" fmla="*/ 1358698 w 1892049"/>
              <a:gd name="connsiteY118" fmla="*/ 550790 h 1108557"/>
              <a:gd name="connsiteX119" fmla="*/ 1351278 w 1892049"/>
              <a:gd name="connsiteY119" fmla="*/ 558623 h 1108557"/>
              <a:gd name="connsiteX120" fmla="*/ 1351278 w 1892049"/>
              <a:gd name="connsiteY120" fmla="*/ 616339 h 1108557"/>
              <a:gd name="connsiteX121" fmla="*/ 1360347 w 1892049"/>
              <a:gd name="connsiteY121" fmla="*/ 624789 h 1108557"/>
              <a:gd name="connsiteX122" fmla="*/ 1471039 w 1892049"/>
              <a:gd name="connsiteY122" fmla="*/ 624789 h 1108557"/>
              <a:gd name="connsiteX123" fmla="*/ 1479284 w 1892049"/>
              <a:gd name="connsiteY123" fmla="*/ 616545 h 1108557"/>
              <a:gd name="connsiteX124" fmla="*/ 1479284 w 1892049"/>
              <a:gd name="connsiteY124" fmla="*/ 558829 h 1108557"/>
              <a:gd name="connsiteX125" fmla="*/ 1471863 w 1892049"/>
              <a:gd name="connsiteY125" fmla="*/ 550790 h 1108557"/>
              <a:gd name="connsiteX126" fmla="*/ 1358698 w 1892049"/>
              <a:gd name="connsiteY126" fmla="*/ 550790 h 1108557"/>
              <a:gd name="connsiteX127" fmla="*/ 1659742 w 1892049"/>
              <a:gd name="connsiteY127" fmla="*/ 550635 h 1108557"/>
              <a:gd name="connsiteX128" fmla="*/ 1651704 w 1892049"/>
              <a:gd name="connsiteY128" fmla="*/ 557849 h 1108557"/>
              <a:gd name="connsiteX129" fmla="*/ 1651909 w 1892049"/>
              <a:gd name="connsiteY129" fmla="*/ 617626 h 1108557"/>
              <a:gd name="connsiteX130" fmla="*/ 1658093 w 1892049"/>
              <a:gd name="connsiteY130" fmla="*/ 624635 h 1108557"/>
              <a:gd name="connsiteX131" fmla="*/ 1773525 w 1892049"/>
              <a:gd name="connsiteY131" fmla="*/ 624635 h 1108557"/>
              <a:gd name="connsiteX132" fmla="*/ 1780121 w 1892049"/>
              <a:gd name="connsiteY132" fmla="*/ 618039 h 1108557"/>
              <a:gd name="connsiteX133" fmla="*/ 1780121 w 1892049"/>
              <a:gd name="connsiteY133" fmla="*/ 558262 h 1108557"/>
              <a:gd name="connsiteX134" fmla="*/ 1772288 w 1892049"/>
              <a:gd name="connsiteY134" fmla="*/ 550841 h 1108557"/>
              <a:gd name="connsiteX135" fmla="*/ 1659742 w 1892049"/>
              <a:gd name="connsiteY135" fmla="*/ 550635 h 1108557"/>
              <a:gd name="connsiteX136" fmla="*/ 1508491 w 1892049"/>
              <a:gd name="connsiteY136" fmla="*/ 460489 h 1108557"/>
              <a:gd name="connsiteX137" fmla="*/ 1501483 w 1892049"/>
              <a:gd name="connsiteY137" fmla="*/ 467909 h 1108557"/>
              <a:gd name="connsiteX138" fmla="*/ 1501689 w 1892049"/>
              <a:gd name="connsiteY138" fmla="*/ 526450 h 1108557"/>
              <a:gd name="connsiteX139" fmla="*/ 1509316 w 1892049"/>
              <a:gd name="connsiteY139" fmla="*/ 533871 h 1108557"/>
              <a:gd name="connsiteX140" fmla="*/ 1622686 w 1892049"/>
              <a:gd name="connsiteY140" fmla="*/ 533664 h 1108557"/>
              <a:gd name="connsiteX141" fmla="*/ 1630519 w 1892049"/>
              <a:gd name="connsiteY141" fmla="*/ 527274 h 1108557"/>
              <a:gd name="connsiteX142" fmla="*/ 1629695 w 1892049"/>
              <a:gd name="connsiteY142" fmla="*/ 466673 h 1108557"/>
              <a:gd name="connsiteX143" fmla="*/ 1622686 w 1892049"/>
              <a:gd name="connsiteY143" fmla="*/ 460489 h 1108557"/>
              <a:gd name="connsiteX144" fmla="*/ 1508491 w 1892049"/>
              <a:gd name="connsiteY144" fmla="*/ 460489 h 1108557"/>
              <a:gd name="connsiteX145" fmla="*/ 1359729 w 1892049"/>
              <a:gd name="connsiteY145" fmla="*/ 460489 h 1108557"/>
              <a:gd name="connsiteX146" fmla="*/ 1351484 w 1892049"/>
              <a:gd name="connsiteY146" fmla="*/ 468734 h 1108557"/>
              <a:gd name="connsiteX147" fmla="*/ 1351279 w 1892049"/>
              <a:gd name="connsiteY147" fmla="*/ 527274 h 1108557"/>
              <a:gd name="connsiteX148" fmla="*/ 1358493 w 1892049"/>
              <a:gd name="connsiteY148" fmla="*/ 533664 h 1108557"/>
              <a:gd name="connsiteX149" fmla="*/ 1471038 w 1892049"/>
              <a:gd name="connsiteY149" fmla="*/ 533871 h 1108557"/>
              <a:gd name="connsiteX150" fmla="*/ 1480108 w 1892049"/>
              <a:gd name="connsiteY150" fmla="*/ 525419 h 1108557"/>
              <a:gd name="connsiteX151" fmla="*/ 1479902 w 1892049"/>
              <a:gd name="connsiteY151" fmla="*/ 468940 h 1108557"/>
              <a:gd name="connsiteX152" fmla="*/ 1471863 w 1892049"/>
              <a:gd name="connsiteY152" fmla="*/ 460489 h 1108557"/>
              <a:gd name="connsiteX153" fmla="*/ 1359729 w 1892049"/>
              <a:gd name="connsiteY153" fmla="*/ 460489 h 1108557"/>
              <a:gd name="connsiteX154" fmla="*/ 1659741 w 1892049"/>
              <a:gd name="connsiteY154" fmla="*/ 460284 h 1108557"/>
              <a:gd name="connsiteX155" fmla="*/ 1651497 w 1892049"/>
              <a:gd name="connsiteY155" fmla="*/ 467292 h 1108557"/>
              <a:gd name="connsiteX156" fmla="*/ 1651703 w 1892049"/>
              <a:gd name="connsiteY156" fmla="*/ 527069 h 1108557"/>
              <a:gd name="connsiteX157" fmla="*/ 1658298 w 1892049"/>
              <a:gd name="connsiteY157" fmla="*/ 533665 h 1108557"/>
              <a:gd name="connsiteX158" fmla="*/ 1772494 w 1892049"/>
              <a:gd name="connsiteY158" fmla="*/ 533665 h 1108557"/>
              <a:gd name="connsiteX159" fmla="*/ 1779914 w 1892049"/>
              <a:gd name="connsiteY159" fmla="*/ 525626 h 1108557"/>
              <a:gd name="connsiteX160" fmla="*/ 1779914 w 1892049"/>
              <a:gd name="connsiteY160" fmla="*/ 467911 h 1108557"/>
              <a:gd name="connsiteX161" fmla="*/ 1772081 w 1892049"/>
              <a:gd name="connsiteY161" fmla="*/ 460284 h 1108557"/>
              <a:gd name="connsiteX162" fmla="*/ 1659741 w 1892049"/>
              <a:gd name="connsiteY162" fmla="*/ 460284 h 1108557"/>
              <a:gd name="connsiteX163" fmla="*/ 0 w 1892049"/>
              <a:gd name="connsiteY163" fmla="*/ 351654 h 1108557"/>
              <a:gd name="connsiteX164" fmla="*/ 1892049 w 1892049"/>
              <a:gd name="connsiteY164" fmla="*/ 351654 h 1108557"/>
              <a:gd name="connsiteX165" fmla="*/ 1892049 w 1892049"/>
              <a:gd name="connsiteY165" fmla="*/ 954785 h 1108557"/>
              <a:gd name="connsiteX166" fmla="*/ 1738277 w 1892049"/>
              <a:gd name="connsiteY166" fmla="*/ 1108557 h 1108557"/>
              <a:gd name="connsiteX167" fmla="*/ 153772 w 1892049"/>
              <a:gd name="connsiteY167" fmla="*/ 1108557 h 1108557"/>
              <a:gd name="connsiteX168" fmla="*/ 0 w 1892049"/>
              <a:gd name="connsiteY168" fmla="*/ 954785 h 1108557"/>
              <a:gd name="connsiteX169" fmla="*/ 153772 w 1892049"/>
              <a:gd name="connsiteY169" fmla="*/ 0 h 1108557"/>
              <a:gd name="connsiteX170" fmla="*/ 1738277 w 1892049"/>
              <a:gd name="connsiteY170" fmla="*/ 0 h 1108557"/>
              <a:gd name="connsiteX171" fmla="*/ 1892049 w 1892049"/>
              <a:gd name="connsiteY171" fmla="*/ 153772 h 1108557"/>
              <a:gd name="connsiteX172" fmla="*/ 1892049 w 1892049"/>
              <a:gd name="connsiteY172" fmla="*/ 189019 h 1108557"/>
              <a:gd name="connsiteX173" fmla="*/ 0 w 1892049"/>
              <a:gd name="connsiteY173" fmla="*/ 189019 h 1108557"/>
              <a:gd name="connsiteX174" fmla="*/ 0 w 1892049"/>
              <a:gd name="connsiteY174" fmla="*/ 153772 h 1108557"/>
              <a:gd name="connsiteX175" fmla="*/ 153772 w 1892049"/>
              <a:gd name="connsiteY175" fmla="*/ 0 h 110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892049" h="1108557">
                <a:moveTo>
                  <a:pt x="1661185" y="824403"/>
                </a:moveTo>
                <a:cubicBezTo>
                  <a:pt x="1653971" y="824403"/>
                  <a:pt x="1651909" y="826465"/>
                  <a:pt x="1652116" y="833679"/>
                </a:cubicBezTo>
                <a:cubicBezTo>
                  <a:pt x="1652528" y="855116"/>
                  <a:pt x="1652322" y="876760"/>
                  <a:pt x="1652322" y="898403"/>
                </a:cubicBezTo>
                <a:cubicBezTo>
                  <a:pt x="1692311" y="898403"/>
                  <a:pt x="1732300" y="898403"/>
                  <a:pt x="1772495" y="898610"/>
                </a:cubicBezTo>
                <a:cubicBezTo>
                  <a:pt x="1777648" y="898610"/>
                  <a:pt x="1781152" y="897786"/>
                  <a:pt x="1780946" y="891602"/>
                </a:cubicBezTo>
                <a:cubicBezTo>
                  <a:pt x="1780328" y="869133"/>
                  <a:pt x="1779916" y="846872"/>
                  <a:pt x="1779503" y="824403"/>
                </a:cubicBezTo>
                <a:cubicBezTo>
                  <a:pt x="1740133" y="824403"/>
                  <a:pt x="1700556" y="824609"/>
                  <a:pt x="1661185" y="824403"/>
                </a:cubicBezTo>
                <a:close/>
                <a:moveTo>
                  <a:pt x="1509122" y="824403"/>
                </a:moveTo>
                <a:cubicBezTo>
                  <a:pt x="1503557" y="824403"/>
                  <a:pt x="1501289" y="825846"/>
                  <a:pt x="1501496" y="831823"/>
                </a:cubicBezTo>
                <a:cubicBezTo>
                  <a:pt x="1501908" y="853880"/>
                  <a:pt x="1501702" y="876142"/>
                  <a:pt x="1501908" y="898403"/>
                </a:cubicBezTo>
                <a:cubicBezTo>
                  <a:pt x="1544577" y="898403"/>
                  <a:pt x="1587245" y="898403"/>
                  <a:pt x="1630120" y="898197"/>
                </a:cubicBezTo>
                <a:cubicBezTo>
                  <a:pt x="1630120" y="876347"/>
                  <a:pt x="1630120" y="854292"/>
                  <a:pt x="1630532" y="832442"/>
                </a:cubicBezTo>
                <a:cubicBezTo>
                  <a:pt x="1630532" y="826052"/>
                  <a:pt x="1628470" y="824403"/>
                  <a:pt x="1622287" y="824403"/>
                </a:cubicBezTo>
                <a:cubicBezTo>
                  <a:pt x="1584566" y="824609"/>
                  <a:pt x="1546844" y="824609"/>
                  <a:pt x="1509122" y="824403"/>
                </a:cubicBezTo>
                <a:close/>
                <a:moveTo>
                  <a:pt x="1352103" y="824403"/>
                </a:moveTo>
                <a:cubicBezTo>
                  <a:pt x="1351897" y="847077"/>
                  <a:pt x="1351897" y="869546"/>
                  <a:pt x="1351484" y="892426"/>
                </a:cubicBezTo>
                <a:cubicBezTo>
                  <a:pt x="1351278" y="899435"/>
                  <a:pt x="1355606" y="898816"/>
                  <a:pt x="1360141" y="898816"/>
                </a:cubicBezTo>
                <a:cubicBezTo>
                  <a:pt x="1399924" y="898610"/>
                  <a:pt x="1439707" y="898610"/>
                  <a:pt x="1479490" y="898610"/>
                </a:cubicBezTo>
                <a:cubicBezTo>
                  <a:pt x="1479696" y="877378"/>
                  <a:pt x="1479284" y="855941"/>
                  <a:pt x="1479902" y="834709"/>
                </a:cubicBezTo>
                <a:cubicBezTo>
                  <a:pt x="1480108" y="826465"/>
                  <a:pt x="1477635" y="824403"/>
                  <a:pt x="1469596" y="824403"/>
                </a:cubicBezTo>
                <a:cubicBezTo>
                  <a:pt x="1430432" y="824609"/>
                  <a:pt x="1391267" y="824403"/>
                  <a:pt x="1352103" y="824403"/>
                </a:cubicBezTo>
                <a:close/>
                <a:moveTo>
                  <a:pt x="1360553" y="733071"/>
                </a:moveTo>
                <a:cubicBezTo>
                  <a:pt x="1353339" y="733071"/>
                  <a:pt x="1351277" y="735957"/>
                  <a:pt x="1351484" y="742965"/>
                </a:cubicBezTo>
                <a:cubicBezTo>
                  <a:pt x="1351896" y="764197"/>
                  <a:pt x="1351484" y="785634"/>
                  <a:pt x="1351484" y="806865"/>
                </a:cubicBezTo>
                <a:cubicBezTo>
                  <a:pt x="1351484" y="806865"/>
                  <a:pt x="1351896" y="807278"/>
                  <a:pt x="1351896" y="807484"/>
                </a:cubicBezTo>
                <a:cubicBezTo>
                  <a:pt x="1391473" y="807278"/>
                  <a:pt x="1430843" y="807071"/>
                  <a:pt x="1470420" y="807278"/>
                </a:cubicBezTo>
                <a:cubicBezTo>
                  <a:pt x="1477428" y="807278"/>
                  <a:pt x="1480108" y="805628"/>
                  <a:pt x="1479901" y="798208"/>
                </a:cubicBezTo>
                <a:cubicBezTo>
                  <a:pt x="1479490" y="779244"/>
                  <a:pt x="1479696" y="760486"/>
                  <a:pt x="1479901" y="741522"/>
                </a:cubicBezTo>
                <a:cubicBezTo>
                  <a:pt x="1479901" y="735544"/>
                  <a:pt x="1478047" y="733071"/>
                  <a:pt x="1471657" y="733071"/>
                </a:cubicBezTo>
                <a:cubicBezTo>
                  <a:pt x="1434760" y="733277"/>
                  <a:pt x="1397657" y="733277"/>
                  <a:pt x="1360553" y="733071"/>
                </a:cubicBezTo>
                <a:close/>
                <a:moveTo>
                  <a:pt x="1661804" y="733001"/>
                </a:moveTo>
                <a:cubicBezTo>
                  <a:pt x="1654178" y="733001"/>
                  <a:pt x="1651498" y="735062"/>
                  <a:pt x="1651704" y="742895"/>
                </a:cubicBezTo>
                <a:cubicBezTo>
                  <a:pt x="1652322" y="761446"/>
                  <a:pt x="1652322" y="779998"/>
                  <a:pt x="1651910" y="798549"/>
                </a:cubicBezTo>
                <a:cubicBezTo>
                  <a:pt x="1651910" y="805146"/>
                  <a:pt x="1653559" y="807414"/>
                  <a:pt x="1660568" y="807414"/>
                </a:cubicBezTo>
                <a:cubicBezTo>
                  <a:pt x="1697670" y="807208"/>
                  <a:pt x="1734567" y="807208"/>
                  <a:pt x="1771670" y="807414"/>
                </a:cubicBezTo>
                <a:cubicBezTo>
                  <a:pt x="1778060" y="807620"/>
                  <a:pt x="1779916" y="806382"/>
                  <a:pt x="1780327" y="799375"/>
                </a:cubicBezTo>
                <a:cubicBezTo>
                  <a:pt x="1781565" y="778555"/>
                  <a:pt x="1778267" y="757737"/>
                  <a:pt x="1780946" y="736917"/>
                </a:cubicBezTo>
                <a:cubicBezTo>
                  <a:pt x="1780534" y="735680"/>
                  <a:pt x="1779916" y="734650"/>
                  <a:pt x="1779091" y="733207"/>
                </a:cubicBezTo>
                <a:cubicBezTo>
                  <a:pt x="1739927" y="733207"/>
                  <a:pt x="1700968" y="733207"/>
                  <a:pt x="1661804" y="733001"/>
                </a:cubicBezTo>
                <a:close/>
                <a:moveTo>
                  <a:pt x="1512503" y="732863"/>
                </a:moveTo>
                <a:cubicBezTo>
                  <a:pt x="1503227" y="732657"/>
                  <a:pt x="1500959" y="736573"/>
                  <a:pt x="1501578" y="744199"/>
                </a:cubicBezTo>
                <a:cubicBezTo>
                  <a:pt x="1503021" y="762545"/>
                  <a:pt x="1502402" y="781097"/>
                  <a:pt x="1501578" y="799648"/>
                </a:cubicBezTo>
                <a:cubicBezTo>
                  <a:pt x="1501371" y="806038"/>
                  <a:pt x="1503021" y="807275"/>
                  <a:pt x="1508792" y="807275"/>
                </a:cubicBezTo>
                <a:cubicBezTo>
                  <a:pt x="1527756" y="806863"/>
                  <a:pt x="1602580" y="806657"/>
                  <a:pt x="1621338" y="807481"/>
                </a:cubicBezTo>
                <a:cubicBezTo>
                  <a:pt x="1628759" y="807687"/>
                  <a:pt x="1630614" y="805008"/>
                  <a:pt x="1630408" y="797999"/>
                </a:cubicBezTo>
                <a:cubicBezTo>
                  <a:pt x="1629995" y="779860"/>
                  <a:pt x="1629789" y="761514"/>
                  <a:pt x="1630408" y="743375"/>
                </a:cubicBezTo>
                <a:cubicBezTo>
                  <a:pt x="1630614" y="734718"/>
                  <a:pt x="1627522" y="733069"/>
                  <a:pt x="1619689" y="733069"/>
                </a:cubicBezTo>
                <a:cubicBezTo>
                  <a:pt x="1583822" y="733275"/>
                  <a:pt x="1548163" y="733481"/>
                  <a:pt x="1512503" y="732863"/>
                </a:cubicBezTo>
                <a:close/>
                <a:moveTo>
                  <a:pt x="1509782" y="641740"/>
                </a:moveTo>
                <a:cubicBezTo>
                  <a:pt x="1502981" y="641533"/>
                  <a:pt x="1501125" y="643182"/>
                  <a:pt x="1501538" y="650397"/>
                </a:cubicBezTo>
                <a:cubicBezTo>
                  <a:pt x="1502362" y="669154"/>
                  <a:pt x="1502156" y="688118"/>
                  <a:pt x="1501949" y="706876"/>
                </a:cubicBezTo>
                <a:cubicBezTo>
                  <a:pt x="1501743" y="713471"/>
                  <a:pt x="1503392" y="715945"/>
                  <a:pt x="1510401" y="715945"/>
                </a:cubicBezTo>
                <a:cubicBezTo>
                  <a:pt x="1547298" y="715739"/>
                  <a:pt x="1584400" y="715739"/>
                  <a:pt x="1621504" y="715945"/>
                </a:cubicBezTo>
                <a:cubicBezTo>
                  <a:pt x="1627688" y="715945"/>
                  <a:pt x="1630161" y="714090"/>
                  <a:pt x="1629955" y="707700"/>
                </a:cubicBezTo>
                <a:cubicBezTo>
                  <a:pt x="1629749" y="688324"/>
                  <a:pt x="1629543" y="669154"/>
                  <a:pt x="1629955" y="649984"/>
                </a:cubicBezTo>
                <a:cubicBezTo>
                  <a:pt x="1630161" y="642564"/>
                  <a:pt x="1627069" y="641533"/>
                  <a:pt x="1620885" y="641740"/>
                </a:cubicBezTo>
                <a:cubicBezTo>
                  <a:pt x="1602540" y="641946"/>
                  <a:pt x="1528334" y="642151"/>
                  <a:pt x="1509782" y="641740"/>
                </a:cubicBezTo>
                <a:close/>
                <a:moveTo>
                  <a:pt x="1361584" y="641738"/>
                </a:moveTo>
                <a:cubicBezTo>
                  <a:pt x="1352927" y="641738"/>
                  <a:pt x="1351278" y="644830"/>
                  <a:pt x="1351485" y="652457"/>
                </a:cubicBezTo>
                <a:cubicBezTo>
                  <a:pt x="1351691" y="673070"/>
                  <a:pt x="1351278" y="693683"/>
                  <a:pt x="1351072" y="714296"/>
                </a:cubicBezTo>
                <a:cubicBezTo>
                  <a:pt x="1351485" y="714915"/>
                  <a:pt x="1351896" y="715533"/>
                  <a:pt x="1352309" y="715945"/>
                </a:cubicBezTo>
                <a:cubicBezTo>
                  <a:pt x="1391474" y="715945"/>
                  <a:pt x="1430637" y="715739"/>
                  <a:pt x="1469802" y="716151"/>
                </a:cubicBezTo>
                <a:cubicBezTo>
                  <a:pt x="1478047" y="716151"/>
                  <a:pt x="1480109" y="713677"/>
                  <a:pt x="1479902" y="705639"/>
                </a:cubicBezTo>
                <a:cubicBezTo>
                  <a:pt x="1479490" y="687705"/>
                  <a:pt x="1479284" y="669978"/>
                  <a:pt x="1479902" y="652046"/>
                </a:cubicBezTo>
                <a:cubicBezTo>
                  <a:pt x="1480315" y="644213"/>
                  <a:pt x="1478047" y="641533"/>
                  <a:pt x="1469802" y="641738"/>
                </a:cubicBezTo>
                <a:cubicBezTo>
                  <a:pt x="1433729" y="642151"/>
                  <a:pt x="1397657" y="642151"/>
                  <a:pt x="1361584" y="641738"/>
                </a:cubicBezTo>
                <a:close/>
                <a:moveTo>
                  <a:pt x="1659536" y="641619"/>
                </a:moveTo>
                <a:cubicBezTo>
                  <a:pt x="1652735" y="641619"/>
                  <a:pt x="1651703" y="644505"/>
                  <a:pt x="1651703" y="650276"/>
                </a:cubicBezTo>
                <a:cubicBezTo>
                  <a:pt x="1652116" y="668416"/>
                  <a:pt x="1652322" y="686762"/>
                  <a:pt x="1651703" y="704901"/>
                </a:cubicBezTo>
                <a:cubicBezTo>
                  <a:pt x="1651498" y="713558"/>
                  <a:pt x="1653971" y="716032"/>
                  <a:pt x="1662628" y="716032"/>
                </a:cubicBezTo>
                <a:cubicBezTo>
                  <a:pt x="1701381" y="715619"/>
                  <a:pt x="1740339" y="715826"/>
                  <a:pt x="1779091" y="715826"/>
                </a:cubicBezTo>
                <a:cubicBezTo>
                  <a:pt x="1781152" y="692945"/>
                  <a:pt x="1779709" y="670065"/>
                  <a:pt x="1779709" y="646978"/>
                </a:cubicBezTo>
                <a:cubicBezTo>
                  <a:pt x="1779916" y="641000"/>
                  <a:pt x="1775587" y="641825"/>
                  <a:pt x="1771876" y="641825"/>
                </a:cubicBezTo>
                <a:cubicBezTo>
                  <a:pt x="1734361" y="641825"/>
                  <a:pt x="1697052" y="641825"/>
                  <a:pt x="1659536" y="641619"/>
                </a:cubicBezTo>
                <a:close/>
                <a:moveTo>
                  <a:pt x="369691" y="593288"/>
                </a:moveTo>
                <a:cubicBezTo>
                  <a:pt x="374793" y="593288"/>
                  <a:pt x="379894" y="598080"/>
                  <a:pt x="388964" y="607665"/>
                </a:cubicBezTo>
                <a:cubicBezTo>
                  <a:pt x="417822" y="637760"/>
                  <a:pt x="431839" y="674038"/>
                  <a:pt x="432869" y="714851"/>
                </a:cubicBezTo>
                <a:cubicBezTo>
                  <a:pt x="431839" y="762673"/>
                  <a:pt x="413906" y="801838"/>
                  <a:pt x="378863" y="833582"/>
                </a:cubicBezTo>
                <a:cubicBezTo>
                  <a:pt x="373092" y="838734"/>
                  <a:pt x="368763" y="839766"/>
                  <a:pt x="361961" y="833788"/>
                </a:cubicBezTo>
                <a:cubicBezTo>
                  <a:pt x="294145" y="774217"/>
                  <a:pt x="288785" y="672802"/>
                  <a:pt x="350418" y="607665"/>
                </a:cubicBezTo>
                <a:cubicBezTo>
                  <a:pt x="359488" y="598080"/>
                  <a:pt x="364589" y="593288"/>
                  <a:pt x="369691" y="593288"/>
                </a:cubicBezTo>
                <a:close/>
                <a:moveTo>
                  <a:pt x="292702" y="560255"/>
                </a:moveTo>
                <a:cubicBezTo>
                  <a:pt x="315789" y="562317"/>
                  <a:pt x="337431" y="570150"/>
                  <a:pt x="357426" y="581899"/>
                </a:cubicBezTo>
                <a:cubicBezTo>
                  <a:pt x="362786" y="584991"/>
                  <a:pt x="364229" y="586640"/>
                  <a:pt x="358251" y="591587"/>
                </a:cubicBezTo>
                <a:cubicBezTo>
                  <a:pt x="281984" y="655487"/>
                  <a:pt x="281777" y="773598"/>
                  <a:pt x="357632" y="838323"/>
                </a:cubicBezTo>
                <a:cubicBezTo>
                  <a:pt x="364435" y="844300"/>
                  <a:pt x="362373" y="845743"/>
                  <a:pt x="356396" y="849453"/>
                </a:cubicBezTo>
                <a:cubicBezTo>
                  <a:pt x="269822" y="901603"/>
                  <a:pt x="155008" y="856256"/>
                  <a:pt x="127799" y="758963"/>
                </a:cubicBezTo>
                <a:cubicBezTo>
                  <a:pt x="125944" y="751955"/>
                  <a:pt x="123677" y="745153"/>
                  <a:pt x="122852" y="737938"/>
                </a:cubicBezTo>
                <a:cubicBezTo>
                  <a:pt x="122028" y="730517"/>
                  <a:pt x="122646" y="722891"/>
                  <a:pt x="122646" y="715264"/>
                </a:cubicBezTo>
                <a:cubicBezTo>
                  <a:pt x="119554" y="629927"/>
                  <a:pt x="195409" y="551392"/>
                  <a:pt x="292702" y="560255"/>
                </a:cubicBezTo>
                <a:close/>
                <a:moveTo>
                  <a:pt x="469560" y="559844"/>
                </a:moveTo>
                <a:cubicBezTo>
                  <a:pt x="548095" y="558195"/>
                  <a:pt x="627454" y="633019"/>
                  <a:pt x="618384" y="731342"/>
                </a:cubicBezTo>
                <a:cubicBezTo>
                  <a:pt x="611788" y="802869"/>
                  <a:pt x="554072" y="860584"/>
                  <a:pt x="483164" y="869447"/>
                </a:cubicBezTo>
                <a:cubicBezTo>
                  <a:pt x="448122" y="873982"/>
                  <a:pt x="415760" y="866562"/>
                  <a:pt x="385047" y="850072"/>
                </a:cubicBezTo>
                <a:cubicBezTo>
                  <a:pt x="376803" y="845537"/>
                  <a:pt x="377627" y="842651"/>
                  <a:pt x="384017" y="837291"/>
                </a:cubicBezTo>
                <a:cubicBezTo>
                  <a:pt x="408133" y="816679"/>
                  <a:pt x="424830" y="791119"/>
                  <a:pt x="433075" y="760406"/>
                </a:cubicBezTo>
                <a:cubicBezTo>
                  <a:pt x="447916" y="705164"/>
                  <a:pt x="437198" y="655281"/>
                  <a:pt x="401126" y="610757"/>
                </a:cubicBezTo>
                <a:cubicBezTo>
                  <a:pt x="395354" y="603543"/>
                  <a:pt x="388758" y="596946"/>
                  <a:pt x="381544" y="591175"/>
                </a:cubicBezTo>
                <a:cubicBezTo>
                  <a:pt x="377009" y="587670"/>
                  <a:pt x="377420" y="585197"/>
                  <a:pt x="382368" y="582312"/>
                </a:cubicBezTo>
                <a:cubicBezTo>
                  <a:pt x="407309" y="567264"/>
                  <a:pt x="434312" y="559638"/>
                  <a:pt x="469560" y="559844"/>
                </a:cubicBezTo>
                <a:close/>
                <a:moveTo>
                  <a:pt x="279303" y="553454"/>
                </a:moveTo>
                <a:cubicBezTo>
                  <a:pt x="167376" y="553660"/>
                  <a:pt x="89872" y="658991"/>
                  <a:pt x="121822" y="763498"/>
                </a:cubicBezTo>
                <a:cubicBezTo>
                  <a:pt x="152947" y="865119"/>
                  <a:pt x="272708" y="909643"/>
                  <a:pt x="362992" y="852957"/>
                </a:cubicBezTo>
                <a:cubicBezTo>
                  <a:pt x="368351" y="849659"/>
                  <a:pt x="372061" y="849453"/>
                  <a:pt x="377420" y="852957"/>
                </a:cubicBezTo>
                <a:cubicBezTo>
                  <a:pt x="412257" y="875014"/>
                  <a:pt x="450184" y="882228"/>
                  <a:pt x="490585" y="875220"/>
                </a:cubicBezTo>
                <a:cubicBezTo>
                  <a:pt x="599833" y="856256"/>
                  <a:pt x="658786" y="736083"/>
                  <a:pt x="607048" y="639409"/>
                </a:cubicBezTo>
                <a:cubicBezTo>
                  <a:pt x="562318" y="556133"/>
                  <a:pt x="459872" y="527893"/>
                  <a:pt x="378863" y="576952"/>
                </a:cubicBezTo>
                <a:cubicBezTo>
                  <a:pt x="372474" y="580869"/>
                  <a:pt x="368145" y="580869"/>
                  <a:pt x="361549" y="576952"/>
                </a:cubicBezTo>
                <a:cubicBezTo>
                  <a:pt x="335577" y="561081"/>
                  <a:pt x="307131" y="552835"/>
                  <a:pt x="279303" y="553454"/>
                </a:cubicBezTo>
                <a:close/>
                <a:moveTo>
                  <a:pt x="1508079" y="550794"/>
                </a:moveTo>
                <a:cubicBezTo>
                  <a:pt x="1503132" y="550794"/>
                  <a:pt x="1501483" y="552855"/>
                  <a:pt x="1501483" y="557596"/>
                </a:cubicBezTo>
                <a:cubicBezTo>
                  <a:pt x="1501689" y="576972"/>
                  <a:pt x="1502102" y="596554"/>
                  <a:pt x="1501689" y="616136"/>
                </a:cubicBezTo>
                <a:cubicBezTo>
                  <a:pt x="1501483" y="622733"/>
                  <a:pt x="1502926" y="625000"/>
                  <a:pt x="1509934" y="624794"/>
                </a:cubicBezTo>
                <a:cubicBezTo>
                  <a:pt x="1528485" y="624176"/>
                  <a:pt x="1603516" y="624588"/>
                  <a:pt x="1622480" y="624588"/>
                </a:cubicBezTo>
                <a:cubicBezTo>
                  <a:pt x="1627015" y="624588"/>
                  <a:pt x="1630313" y="624588"/>
                  <a:pt x="1630313" y="618404"/>
                </a:cubicBezTo>
                <a:cubicBezTo>
                  <a:pt x="1629901" y="598203"/>
                  <a:pt x="1630107" y="577796"/>
                  <a:pt x="1630107" y="557596"/>
                </a:cubicBezTo>
                <a:cubicBezTo>
                  <a:pt x="1630107" y="552855"/>
                  <a:pt x="1628458" y="550794"/>
                  <a:pt x="1623511" y="550794"/>
                </a:cubicBezTo>
                <a:cubicBezTo>
                  <a:pt x="1584965" y="550794"/>
                  <a:pt x="1546626" y="550794"/>
                  <a:pt x="1508079" y="550794"/>
                </a:cubicBezTo>
                <a:close/>
                <a:moveTo>
                  <a:pt x="1358698" y="550790"/>
                </a:moveTo>
                <a:cubicBezTo>
                  <a:pt x="1352721" y="550790"/>
                  <a:pt x="1351278" y="553057"/>
                  <a:pt x="1351278" y="558623"/>
                </a:cubicBezTo>
                <a:cubicBezTo>
                  <a:pt x="1351484" y="577999"/>
                  <a:pt x="1351690" y="597168"/>
                  <a:pt x="1351278" y="616339"/>
                </a:cubicBezTo>
                <a:cubicBezTo>
                  <a:pt x="1351278" y="623553"/>
                  <a:pt x="1353957" y="624996"/>
                  <a:pt x="1360347" y="624789"/>
                </a:cubicBezTo>
                <a:cubicBezTo>
                  <a:pt x="1378899" y="624583"/>
                  <a:pt x="1452899" y="624378"/>
                  <a:pt x="1471039" y="624789"/>
                </a:cubicBezTo>
                <a:cubicBezTo>
                  <a:pt x="1477429" y="624789"/>
                  <a:pt x="1479489" y="622935"/>
                  <a:pt x="1479284" y="616545"/>
                </a:cubicBezTo>
                <a:cubicBezTo>
                  <a:pt x="1479078" y="597374"/>
                  <a:pt x="1479078" y="577999"/>
                  <a:pt x="1479284" y="558829"/>
                </a:cubicBezTo>
                <a:cubicBezTo>
                  <a:pt x="1479489" y="553469"/>
                  <a:pt x="1478047" y="550790"/>
                  <a:pt x="1471863" y="550790"/>
                </a:cubicBezTo>
                <a:cubicBezTo>
                  <a:pt x="1434141" y="550996"/>
                  <a:pt x="1396420" y="550996"/>
                  <a:pt x="1358698" y="550790"/>
                </a:cubicBezTo>
                <a:close/>
                <a:moveTo>
                  <a:pt x="1659742" y="550635"/>
                </a:moveTo>
                <a:cubicBezTo>
                  <a:pt x="1654383" y="550635"/>
                  <a:pt x="1651498" y="551459"/>
                  <a:pt x="1651704" y="557849"/>
                </a:cubicBezTo>
                <a:cubicBezTo>
                  <a:pt x="1652115" y="577844"/>
                  <a:pt x="1652115" y="597632"/>
                  <a:pt x="1651909" y="617626"/>
                </a:cubicBezTo>
                <a:cubicBezTo>
                  <a:pt x="1651909" y="622161"/>
                  <a:pt x="1652940" y="624635"/>
                  <a:pt x="1658093" y="624635"/>
                </a:cubicBezTo>
                <a:cubicBezTo>
                  <a:pt x="1696639" y="624429"/>
                  <a:pt x="1734979" y="624429"/>
                  <a:pt x="1773525" y="624635"/>
                </a:cubicBezTo>
                <a:cubicBezTo>
                  <a:pt x="1778472" y="624842"/>
                  <a:pt x="1780121" y="622780"/>
                  <a:pt x="1780121" y="618039"/>
                </a:cubicBezTo>
                <a:cubicBezTo>
                  <a:pt x="1779915" y="598044"/>
                  <a:pt x="1779915" y="578256"/>
                  <a:pt x="1780121" y="558262"/>
                </a:cubicBezTo>
                <a:cubicBezTo>
                  <a:pt x="1780121" y="552490"/>
                  <a:pt x="1778060" y="550841"/>
                  <a:pt x="1772288" y="550841"/>
                </a:cubicBezTo>
                <a:cubicBezTo>
                  <a:pt x="1753324" y="551047"/>
                  <a:pt x="1678500" y="551047"/>
                  <a:pt x="1659742" y="550635"/>
                </a:cubicBezTo>
                <a:close/>
                <a:moveTo>
                  <a:pt x="1508491" y="460489"/>
                </a:moveTo>
                <a:cubicBezTo>
                  <a:pt x="1502720" y="460489"/>
                  <a:pt x="1501483" y="462756"/>
                  <a:pt x="1501483" y="467909"/>
                </a:cubicBezTo>
                <a:cubicBezTo>
                  <a:pt x="1501689" y="487491"/>
                  <a:pt x="1501689" y="506867"/>
                  <a:pt x="1501689" y="526450"/>
                </a:cubicBezTo>
                <a:cubicBezTo>
                  <a:pt x="1501483" y="532015"/>
                  <a:pt x="1503338" y="534077"/>
                  <a:pt x="1509316" y="533871"/>
                </a:cubicBezTo>
                <a:cubicBezTo>
                  <a:pt x="1527868" y="533458"/>
                  <a:pt x="1603311" y="533458"/>
                  <a:pt x="1622686" y="533664"/>
                </a:cubicBezTo>
                <a:cubicBezTo>
                  <a:pt x="1627427" y="533664"/>
                  <a:pt x="1630726" y="533252"/>
                  <a:pt x="1630519" y="527274"/>
                </a:cubicBezTo>
                <a:cubicBezTo>
                  <a:pt x="1629902" y="507073"/>
                  <a:pt x="1629695" y="486874"/>
                  <a:pt x="1629695" y="466673"/>
                </a:cubicBezTo>
                <a:cubicBezTo>
                  <a:pt x="1629489" y="461726"/>
                  <a:pt x="1627221" y="460489"/>
                  <a:pt x="1622686" y="460489"/>
                </a:cubicBezTo>
                <a:cubicBezTo>
                  <a:pt x="1584553" y="460695"/>
                  <a:pt x="1546626" y="460695"/>
                  <a:pt x="1508491" y="460489"/>
                </a:cubicBezTo>
                <a:close/>
                <a:moveTo>
                  <a:pt x="1359729" y="460489"/>
                </a:moveTo>
                <a:cubicBezTo>
                  <a:pt x="1353339" y="460489"/>
                  <a:pt x="1351484" y="462550"/>
                  <a:pt x="1351484" y="468734"/>
                </a:cubicBezTo>
                <a:cubicBezTo>
                  <a:pt x="1351690" y="488110"/>
                  <a:pt x="1351690" y="507692"/>
                  <a:pt x="1351279" y="527274"/>
                </a:cubicBezTo>
                <a:cubicBezTo>
                  <a:pt x="1351072" y="533458"/>
                  <a:pt x="1353958" y="533664"/>
                  <a:pt x="1358493" y="533664"/>
                </a:cubicBezTo>
                <a:cubicBezTo>
                  <a:pt x="1377456" y="533664"/>
                  <a:pt x="1452075" y="533458"/>
                  <a:pt x="1471038" y="533871"/>
                </a:cubicBezTo>
                <a:cubicBezTo>
                  <a:pt x="1477222" y="533871"/>
                  <a:pt x="1480314" y="532634"/>
                  <a:pt x="1480108" y="525419"/>
                </a:cubicBezTo>
                <a:cubicBezTo>
                  <a:pt x="1479490" y="506662"/>
                  <a:pt x="1479696" y="487698"/>
                  <a:pt x="1479902" y="468940"/>
                </a:cubicBezTo>
                <a:cubicBezTo>
                  <a:pt x="1479902" y="462962"/>
                  <a:pt x="1478459" y="460489"/>
                  <a:pt x="1471863" y="460489"/>
                </a:cubicBezTo>
                <a:cubicBezTo>
                  <a:pt x="1434348" y="460695"/>
                  <a:pt x="1397039" y="460695"/>
                  <a:pt x="1359729" y="460489"/>
                </a:cubicBezTo>
                <a:close/>
                <a:moveTo>
                  <a:pt x="1659741" y="460284"/>
                </a:moveTo>
                <a:cubicBezTo>
                  <a:pt x="1654795" y="460284"/>
                  <a:pt x="1651290" y="460697"/>
                  <a:pt x="1651497" y="467292"/>
                </a:cubicBezTo>
                <a:cubicBezTo>
                  <a:pt x="1651909" y="487286"/>
                  <a:pt x="1651909" y="507075"/>
                  <a:pt x="1651703" y="527069"/>
                </a:cubicBezTo>
                <a:cubicBezTo>
                  <a:pt x="1651703" y="532016"/>
                  <a:pt x="1653352" y="533665"/>
                  <a:pt x="1658298" y="533665"/>
                </a:cubicBezTo>
                <a:cubicBezTo>
                  <a:pt x="1696432" y="533459"/>
                  <a:pt x="1734360" y="533459"/>
                  <a:pt x="1772494" y="533665"/>
                </a:cubicBezTo>
                <a:cubicBezTo>
                  <a:pt x="1778678" y="533665"/>
                  <a:pt x="1779914" y="530986"/>
                  <a:pt x="1779914" y="525626"/>
                </a:cubicBezTo>
                <a:cubicBezTo>
                  <a:pt x="1779708" y="506251"/>
                  <a:pt x="1779708" y="487080"/>
                  <a:pt x="1779914" y="467911"/>
                </a:cubicBezTo>
                <a:cubicBezTo>
                  <a:pt x="1779914" y="462139"/>
                  <a:pt x="1777853" y="460284"/>
                  <a:pt x="1772081" y="460284"/>
                </a:cubicBezTo>
                <a:cubicBezTo>
                  <a:pt x="1753736" y="460490"/>
                  <a:pt x="1678912" y="460490"/>
                  <a:pt x="1659741" y="460284"/>
                </a:cubicBezTo>
                <a:close/>
                <a:moveTo>
                  <a:pt x="0" y="351654"/>
                </a:moveTo>
                <a:lnTo>
                  <a:pt x="1892049" y="351654"/>
                </a:lnTo>
                <a:lnTo>
                  <a:pt x="1892049" y="954785"/>
                </a:lnTo>
                <a:cubicBezTo>
                  <a:pt x="1892049" y="1039297"/>
                  <a:pt x="1822790" y="1108557"/>
                  <a:pt x="1738277" y="1108557"/>
                </a:cubicBezTo>
                <a:lnTo>
                  <a:pt x="153772" y="1108557"/>
                </a:lnTo>
                <a:cubicBezTo>
                  <a:pt x="69259" y="1108557"/>
                  <a:pt x="0" y="1039297"/>
                  <a:pt x="0" y="954785"/>
                </a:cubicBezTo>
                <a:close/>
                <a:moveTo>
                  <a:pt x="153772" y="0"/>
                </a:moveTo>
                <a:lnTo>
                  <a:pt x="1738277" y="0"/>
                </a:lnTo>
                <a:cubicBezTo>
                  <a:pt x="1822790" y="0"/>
                  <a:pt x="1892049" y="69259"/>
                  <a:pt x="1892049" y="153772"/>
                </a:cubicBezTo>
                <a:lnTo>
                  <a:pt x="1892049" y="189019"/>
                </a:lnTo>
                <a:lnTo>
                  <a:pt x="0" y="189019"/>
                </a:lnTo>
                <a:lnTo>
                  <a:pt x="0" y="153772"/>
                </a:lnTo>
                <a:cubicBezTo>
                  <a:pt x="0" y="69259"/>
                  <a:pt x="69259" y="0"/>
                  <a:pt x="153772" y="0"/>
                </a:cubicBezTo>
                <a:close/>
              </a:path>
            </a:pathLst>
          </a:custGeom>
          <a:solidFill>
            <a:schemeClr val="bg1"/>
          </a:solidFill>
          <a:ln w="23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EECF7F-329C-4413-8A9A-9CAAB021D9DF}"/>
              </a:ext>
            </a:extLst>
          </p:cNvPr>
          <p:cNvSpPr txBox="1"/>
          <p:nvPr/>
        </p:nvSpPr>
        <p:spPr>
          <a:xfrm>
            <a:off x="5701264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A9C9F6-BA87-4C7D-ACE7-B075D9A5028D}"/>
              </a:ext>
            </a:extLst>
          </p:cNvPr>
          <p:cNvSpPr txBox="1"/>
          <p:nvPr/>
        </p:nvSpPr>
        <p:spPr>
          <a:xfrm>
            <a:off x="3380723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4824EC-9DFD-4598-950E-21EACD10A45E}"/>
              </a:ext>
            </a:extLst>
          </p:cNvPr>
          <p:cNvSpPr txBox="1"/>
          <p:nvPr/>
        </p:nvSpPr>
        <p:spPr>
          <a:xfrm>
            <a:off x="1060182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98917D-9402-41FB-8D7E-A3B86ADEA0EA}"/>
              </a:ext>
            </a:extLst>
          </p:cNvPr>
          <p:cNvSpPr txBox="1"/>
          <p:nvPr/>
        </p:nvSpPr>
        <p:spPr>
          <a:xfrm>
            <a:off x="5701264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D8181B-2D35-4AC2-A934-0ECB4195E9B1}"/>
              </a:ext>
            </a:extLst>
          </p:cNvPr>
          <p:cNvSpPr txBox="1"/>
          <p:nvPr/>
        </p:nvSpPr>
        <p:spPr>
          <a:xfrm>
            <a:off x="3380723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DFB762-9347-4426-A633-58C3349AF6BF}"/>
              </a:ext>
            </a:extLst>
          </p:cNvPr>
          <p:cNvSpPr txBox="1"/>
          <p:nvPr/>
        </p:nvSpPr>
        <p:spPr>
          <a:xfrm>
            <a:off x="1060182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909496-3CE6-4A0E-BE50-6E126438E831}"/>
              </a:ext>
            </a:extLst>
          </p:cNvPr>
          <p:cNvSpPr txBox="1"/>
          <p:nvPr/>
        </p:nvSpPr>
        <p:spPr>
          <a:xfrm>
            <a:off x="1053335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E170F1-F7FA-4BFA-98D4-ABF6E7E176A9}"/>
              </a:ext>
            </a:extLst>
          </p:cNvPr>
          <p:cNvSpPr txBox="1"/>
          <p:nvPr/>
        </p:nvSpPr>
        <p:spPr>
          <a:xfrm>
            <a:off x="3373876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7EA471-30AF-4997-A850-79B0A0B2442E}"/>
              </a:ext>
            </a:extLst>
          </p:cNvPr>
          <p:cNvSpPr txBox="1"/>
          <p:nvPr/>
        </p:nvSpPr>
        <p:spPr>
          <a:xfrm>
            <a:off x="5694417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B5AEB-8C47-48BE-B647-23B9D4A107E2}"/>
              </a:ext>
            </a:extLst>
          </p:cNvPr>
          <p:cNvSpPr txBox="1"/>
          <p:nvPr/>
        </p:nvSpPr>
        <p:spPr>
          <a:xfrm>
            <a:off x="1053335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F0FCB4-E89A-49E7-8AD5-35722C523878}"/>
              </a:ext>
            </a:extLst>
          </p:cNvPr>
          <p:cNvSpPr txBox="1"/>
          <p:nvPr/>
        </p:nvSpPr>
        <p:spPr>
          <a:xfrm>
            <a:off x="3373876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C3B061-6F4C-4176-A3CC-DEFA2D12CD6B}"/>
              </a:ext>
            </a:extLst>
          </p:cNvPr>
          <p:cNvSpPr txBox="1"/>
          <p:nvPr/>
        </p:nvSpPr>
        <p:spPr>
          <a:xfrm>
            <a:off x="5694417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972039"/>
                  </p:ext>
                </p:extLst>
              </p:nvPr>
            </p:nvGraphicFramePr>
            <p:xfrm>
              <a:off x="7036341" y="4347756"/>
              <a:ext cx="4489533" cy="19305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89533" cy="1930524"/>
                    </a:xfrm>
                    <a:prstGeom prst="rect">
                      <a:avLst/>
                    </a:prstGeom>
                  </am3d:spPr>
                  <am3d:camera>
                    <am3d:pos x="0" y="0" z="491858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84" d="1000000"/>
                    <am3d:preTrans dx="-15139448" dy="-5051044" dz="9571325"/>
                    <am3d:scale>
                      <am3d:sx n="1000000" d="1000000"/>
                      <am3d:sy n="1000000" d="1000000"/>
                      <am3d:sz n="1000000" d="1000000"/>
                    </am3d:scale>
                    <am3d:rot ax="214453" ay="2175379" az="126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8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6341" y="4347756"/>
                <a:ext cx="4489533" cy="1930524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5FA16E-4A61-BFC5-206E-9C6C7D9DD216}"/>
              </a:ext>
            </a:extLst>
          </p:cNvPr>
          <p:cNvGrpSpPr/>
          <p:nvPr/>
        </p:nvGrpSpPr>
        <p:grpSpPr>
          <a:xfrm>
            <a:off x="8486831" y="199335"/>
            <a:ext cx="3183746" cy="4276340"/>
            <a:chOff x="8130688" y="1556890"/>
            <a:chExt cx="3328826" cy="4846161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ED58C88A-4EFD-1A3D-FA22-3A40CD7A3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0688" y="1841330"/>
              <a:ext cx="3328826" cy="4561721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2D6BB8B-A083-F823-5B60-2DDBEA27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2943" y="2211821"/>
              <a:ext cx="2724311" cy="3770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F1334BA-B4F2-9E8A-A93E-503F126BD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040" y="2171424"/>
              <a:ext cx="2760098" cy="3810049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FB91C3-5C0B-13F2-E22B-500969283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798" y="3324975"/>
              <a:ext cx="1764666" cy="2410122"/>
            </a:xfrm>
            <a:custGeom>
              <a:avLst/>
              <a:gdLst>
                <a:gd name="connsiteX0" fmla="*/ 27458 w 277014"/>
                <a:gd name="connsiteY0" fmla="*/ 286961 h 301384"/>
                <a:gd name="connsiteX1" fmla="*/ 250055 w 277014"/>
                <a:gd name="connsiteY1" fmla="*/ 286961 h 301384"/>
                <a:gd name="connsiteX2" fmla="*/ 257121 w 277014"/>
                <a:gd name="connsiteY2" fmla="*/ 294173 h 301384"/>
                <a:gd name="connsiteX3" fmla="*/ 250055 w 277014"/>
                <a:gd name="connsiteY3" fmla="*/ 301384 h 301384"/>
                <a:gd name="connsiteX4" fmla="*/ 27458 w 277014"/>
                <a:gd name="connsiteY4" fmla="*/ 301384 h 301384"/>
                <a:gd name="connsiteX5" fmla="*/ 20391 w 277014"/>
                <a:gd name="connsiteY5" fmla="*/ 294173 h 301384"/>
                <a:gd name="connsiteX6" fmla="*/ 27458 w 277014"/>
                <a:gd name="connsiteY6" fmla="*/ 286961 h 301384"/>
                <a:gd name="connsiteX7" fmla="*/ 7073 w 277014"/>
                <a:gd name="connsiteY7" fmla="*/ 238720 h 301384"/>
                <a:gd name="connsiteX8" fmla="*/ 269941 w 277014"/>
                <a:gd name="connsiteY8" fmla="*/ 238720 h 301384"/>
                <a:gd name="connsiteX9" fmla="*/ 277014 w 277014"/>
                <a:gd name="connsiteY9" fmla="*/ 245932 h 301384"/>
                <a:gd name="connsiteX10" fmla="*/ 269941 w 277014"/>
                <a:gd name="connsiteY10" fmla="*/ 253143 h 301384"/>
                <a:gd name="connsiteX11" fmla="*/ 7073 w 277014"/>
                <a:gd name="connsiteY11" fmla="*/ 253143 h 301384"/>
                <a:gd name="connsiteX12" fmla="*/ 0 w 277014"/>
                <a:gd name="connsiteY12" fmla="*/ 245932 h 301384"/>
                <a:gd name="connsiteX13" fmla="*/ 7073 w 277014"/>
                <a:gd name="connsiteY13" fmla="*/ 238720 h 301384"/>
                <a:gd name="connsiteX14" fmla="*/ 27458 w 277014"/>
                <a:gd name="connsiteY14" fmla="*/ 191971 h 301384"/>
                <a:gd name="connsiteX15" fmla="*/ 250055 w 277014"/>
                <a:gd name="connsiteY15" fmla="*/ 191971 h 301384"/>
                <a:gd name="connsiteX16" fmla="*/ 257121 w 277014"/>
                <a:gd name="connsiteY16" fmla="*/ 198933 h 301384"/>
                <a:gd name="connsiteX17" fmla="*/ 250055 w 277014"/>
                <a:gd name="connsiteY17" fmla="*/ 205896 h 301384"/>
                <a:gd name="connsiteX18" fmla="*/ 27458 w 277014"/>
                <a:gd name="connsiteY18" fmla="*/ 205896 h 301384"/>
                <a:gd name="connsiteX19" fmla="*/ 20391 w 277014"/>
                <a:gd name="connsiteY19" fmla="*/ 198933 h 301384"/>
                <a:gd name="connsiteX20" fmla="*/ 27458 w 277014"/>
                <a:gd name="connsiteY20" fmla="*/ 191971 h 301384"/>
                <a:gd name="connsiteX21" fmla="*/ 7073 w 277014"/>
                <a:gd name="connsiteY21" fmla="*/ 143729 h 301384"/>
                <a:gd name="connsiteX22" fmla="*/ 269941 w 277014"/>
                <a:gd name="connsiteY22" fmla="*/ 143729 h 301384"/>
                <a:gd name="connsiteX23" fmla="*/ 277014 w 277014"/>
                <a:gd name="connsiteY23" fmla="*/ 150691 h 301384"/>
                <a:gd name="connsiteX24" fmla="*/ 269941 w 277014"/>
                <a:gd name="connsiteY24" fmla="*/ 157654 h 301384"/>
                <a:gd name="connsiteX25" fmla="*/ 7073 w 277014"/>
                <a:gd name="connsiteY25" fmla="*/ 157654 h 301384"/>
                <a:gd name="connsiteX26" fmla="*/ 0 w 277014"/>
                <a:gd name="connsiteY26" fmla="*/ 150691 h 301384"/>
                <a:gd name="connsiteX27" fmla="*/ 7073 w 277014"/>
                <a:gd name="connsiteY27" fmla="*/ 143729 h 301384"/>
                <a:gd name="connsiteX28" fmla="*/ 27458 w 277014"/>
                <a:gd name="connsiteY28" fmla="*/ 95488 h 301384"/>
                <a:gd name="connsiteX29" fmla="*/ 250055 w 277014"/>
                <a:gd name="connsiteY29" fmla="*/ 95488 h 301384"/>
                <a:gd name="connsiteX30" fmla="*/ 257121 w 277014"/>
                <a:gd name="connsiteY30" fmla="*/ 102450 h 301384"/>
                <a:gd name="connsiteX31" fmla="*/ 250055 w 277014"/>
                <a:gd name="connsiteY31" fmla="*/ 109413 h 301384"/>
                <a:gd name="connsiteX32" fmla="*/ 27458 w 277014"/>
                <a:gd name="connsiteY32" fmla="*/ 109413 h 301384"/>
                <a:gd name="connsiteX33" fmla="*/ 20391 w 277014"/>
                <a:gd name="connsiteY33" fmla="*/ 102450 h 301384"/>
                <a:gd name="connsiteX34" fmla="*/ 27458 w 277014"/>
                <a:gd name="connsiteY34" fmla="*/ 95488 h 301384"/>
                <a:gd name="connsiteX35" fmla="*/ 7073 w 277014"/>
                <a:gd name="connsiteY35" fmla="*/ 47247 h 301384"/>
                <a:gd name="connsiteX36" fmla="*/ 269941 w 277014"/>
                <a:gd name="connsiteY36" fmla="*/ 47247 h 301384"/>
                <a:gd name="connsiteX37" fmla="*/ 277014 w 277014"/>
                <a:gd name="connsiteY37" fmla="*/ 54209 h 301384"/>
                <a:gd name="connsiteX38" fmla="*/ 269941 w 277014"/>
                <a:gd name="connsiteY38" fmla="*/ 61172 h 301384"/>
                <a:gd name="connsiteX39" fmla="*/ 7073 w 277014"/>
                <a:gd name="connsiteY39" fmla="*/ 61172 h 301384"/>
                <a:gd name="connsiteX40" fmla="*/ 0 w 277014"/>
                <a:gd name="connsiteY40" fmla="*/ 54209 h 301384"/>
                <a:gd name="connsiteX41" fmla="*/ 7073 w 277014"/>
                <a:gd name="connsiteY41" fmla="*/ 47247 h 301384"/>
                <a:gd name="connsiteX42" fmla="*/ 27458 w 277014"/>
                <a:gd name="connsiteY42" fmla="*/ 0 h 301384"/>
                <a:gd name="connsiteX43" fmla="*/ 250055 w 277014"/>
                <a:gd name="connsiteY43" fmla="*/ 0 h 301384"/>
                <a:gd name="connsiteX44" fmla="*/ 257121 w 277014"/>
                <a:gd name="connsiteY44" fmla="*/ 7211 h 301384"/>
                <a:gd name="connsiteX45" fmla="*/ 250055 w 277014"/>
                <a:gd name="connsiteY45" fmla="*/ 14423 h 301384"/>
                <a:gd name="connsiteX46" fmla="*/ 27458 w 277014"/>
                <a:gd name="connsiteY46" fmla="*/ 14423 h 301384"/>
                <a:gd name="connsiteX47" fmla="*/ 20391 w 277014"/>
                <a:gd name="connsiteY47" fmla="*/ 7211 h 301384"/>
                <a:gd name="connsiteX48" fmla="*/ 27458 w 277014"/>
                <a:gd name="connsiteY48" fmla="*/ 0 h 3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77014" h="301384">
                  <a:moveTo>
                    <a:pt x="27458" y="286961"/>
                  </a:moveTo>
                  <a:cubicBezTo>
                    <a:pt x="27458" y="286961"/>
                    <a:pt x="27458" y="286961"/>
                    <a:pt x="250055" y="286961"/>
                  </a:cubicBezTo>
                  <a:cubicBezTo>
                    <a:pt x="254766" y="286961"/>
                    <a:pt x="257121" y="290567"/>
                    <a:pt x="257121" y="294173"/>
                  </a:cubicBezTo>
                  <a:cubicBezTo>
                    <a:pt x="257121" y="297778"/>
                    <a:pt x="254766" y="301384"/>
                    <a:pt x="250055" y="301384"/>
                  </a:cubicBezTo>
                  <a:cubicBezTo>
                    <a:pt x="250055" y="301384"/>
                    <a:pt x="250055" y="301384"/>
                    <a:pt x="27458" y="301384"/>
                  </a:cubicBezTo>
                  <a:cubicBezTo>
                    <a:pt x="23924" y="301384"/>
                    <a:pt x="20391" y="297778"/>
                    <a:pt x="20391" y="294173"/>
                  </a:cubicBezTo>
                  <a:cubicBezTo>
                    <a:pt x="20391" y="290567"/>
                    <a:pt x="23924" y="286961"/>
                    <a:pt x="27458" y="286961"/>
                  </a:cubicBezTo>
                  <a:close/>
                  <a:moveTo>
                    <a:pt x="7073" y="238720"/>
                  </a:moveTo>
                  <a:cubicBezTo>
                    <a:pt x="7073" y="238720"/>
                    <a:pt x="7073" y="238720"/>
                    <a:pt x="269941" y="238720"/>
                  </a:cubicBezTo>
                  <a:cubicBezTo>
                    <a:pt x="273478" y="238720"/>
                    <a:pt x="277014" y="242326"/>
                    <a:pt x="277014" y="245932"/>
                  </a:cubicBezTo>
                  <a:cubicBezTo>
                    <a:pt x="277014" y="250739"/>
                    <a:pt x="273478" y="253143"/>
                    <a:pt x="269941" y="253143"/>
                  </a:cubicBezTo>
                  <a:cubicBezTo>
                    <a:pt x="269941" y="253143"/>
                    <a:pt x="269941" y="253143"/>
                    <a:pt x="7073" y="253143"/>
                  </a:cubicBezTo>
                  <a:cubicBezTo>
                    <a:pt x="3536" y="253143"/>
                    <a:pt x="0" y="250739"/>
                    <a:pt x="0" y="245932"/>
                  </a:cubicBezTo>
                  <a:cubicBezTo>
                    <a:pt x="0" y="242326"/>
                    <a:pt x="3536" y="238720"/>
                    <a:pt x="7073" y="238720"/>
                  </a:cubicBezTo>
                  <a:close/>
                  <a:moveTo>
                    <a:pt x="27458" y="191971"/>
                  </a:moveTo>
                  <a:cubicBezTo>
                    <a:pt x="27458" y="191971"/>
                    <a:pt x="27458" y="191971"/>
                    <a:pt x="250055" y="191971"/>
                  </a:cubicBezTo>
                  <a:cubicBezTo>
                    <a:pt x="254766" y="191971"/>
                    <a:pt x="257121" y="194292"/>
                    <a:pt x="257121" y="198933"/>
                  </a:cubicBezTo>
                  <a:cubicBezTo>
                    <a:pt x="257121" y="202415"/>
                    <a:pt x="254766" y="205896"/>
                    <a:pt x="250055" y="205896"/>
                  </a:cubicBezTo>
                  <a:cubicBezTo>
                    <a:pt x="250055" y="205896"/>
                    <a:pt x="250055" y="205896"/>
                    <a:pt x="27458" y="205896"/>
                  </a:cubicBezTo>
                  <a:cubicBezTo>
                    <a:pt x="23924" y="205896"/>
                    <a:pt x="20391" y="202415"/>
                    <a:pt x="20391" y="198933"/>
                  </a:cubicBezTo>
                  <a:cubicBezTo>
                    <a:pt x="20391" y="194292"/>
                    <a:pt x="23924" y="191971"/>
                    <a:pt x="27458" y="191971"/>
                  </a:cubicBezTo>
                  <a:close/>
                  <a:moveTo>
                    <a:pt x="7073" y="143729"/>
                  </a:moveTo>
                  <a:cubicBezTo>
                    <a:pt x="7073" y="143729"/>
                    <a:pt x="7073" y="143729"/>
                    <a:pt x="269941" y="143729"/>
                  </a:cubicBezTo>
                  <a:cubicBezTo>
                    <a:pt x="273478" y="143729"/>
                    <a:pt x="277014" y="147210"/>
                    <a:pt x="277014" y="150691"/>
                  </a:cubicBezTo>
                  <a:cubicBezTo>
                    <a:pt x="277014" y="154173"/>
                    <a:pt x="273478" y="157654"/>
                    <a:pt x="269941" y="157654"/>
                  </a:cubicBezTo>
                  <a:cubicBezTo>
                    <a:pt x="269941" y="157654"/>
                    <a:pt x="269941" y="157654"/>
                    <a:pt x="7073" y="157654"/>
                  </a:cubicBezTo>
                  <a:cubicBezTo>
                    <a:pt x="3536" y="157654"/>
                    <a:pt x="0" y="154173"/>
                    <a:pt x="0" y="150691"/>
                  </a:cubicBezTo>
                  <a:cubicBezTo>
                    <a:pt x="0" y="147210"/>
                    <a:pt x="3536" y="143729"/>
                    <a:pt x="7073" y="143729"/>
                  </a:cubicBezTo>
                  <a:close/>
                  <a:moveTo>
                    <a:pt x="27458" y="95488"/>
                  </a:moveTo>
                  <a:cubicBezTo>
                    <a:pt x="27458" y="95488"/>
                    <a:pt x="27458" y="95488"/>
                    <a:pt x="250055" y="95488"/>
                  </a:cubicBezTo>
                  <a:cubicBezTo>
                    <a:pt x="254766" y="95488"/>
                    <a:pt x="257121" y="98969"/>
                    <a:pt x="257121" y="102450"/>
                  </a:cubicBezTo>
                  <a:cubicBezTo>
                    <a:pt x="257121" y="107092"/>
                    <a:pt x="254766" y="109413"/>
                    <a:pt x="250055" y="109413"/>
                  </a:cubicBezTo>
                  <a:cubicBezTo>
                    <a:pt x="250055" y="109413"/>
                    <a:pt x="250055" y="109413"/>
                    <a:pt x="27458" y="109413"/>
                  </a:cubicBezTo>
                  <a:cubicBezTo>
                    <a:pt x="23924" y="109413"/>
                    <a:pt x="20391" y="107092"/>
                    <a:pt x="20391" y="102450"/>
                  </a:cubicBezTo>
                  <a:cubicBezTo>
                    <a:pt x="20391" y="98969"/>
                    <a:pt x="23924" y="95488"/>
                    <a:pt x="27458" y="95488"/>
                  </a:cubicBezTo>
                  <a:close/>
                  <a:moveTo>
                    <a:pt x="7073" y="47247"/>
                  </a:moveTo>
                  <a:cubicBezTo>
                    <a:pt x="7073" y="47247"/>
                    <a:pt x="7073" y="47247"/>
                    <a:pt x="269941" y="47247"/>
                  </a:cubicBezTo>
                  <a:cubicBezTo>
                    <a:pt x="273478" y="47247"/>
                    <a:pt x="277014" y="50728"/>
                    <a:pt x="277014" y="54209"/>
                  </a:cubicBezTo>
                  <a:cubicBezTo>
                    <a:pt x="277014" y="58851"/>
                    <a:pt x="273478" y="61172"/>
                    <a:pt x="269941" y="61172"/>
                  </a:cubicBezTo>
                  <a:cubicBezTo>
                    <a:pt x="269941" y="61172"/>
                    <a:pt x="269941" y="61172"/>
                    <a:pt x="7073" y="61172"/>
                  </a:cubicBezTo>
                  <a:cubicBezTo>
                    <a:pt x="3536" y="61172"/>
                    <a:pt x="0" y="58851"/>
                    <a:pt x="0" y="54209"/>
                  </a:cubicBezTo>
                  <a:cubicBezTo>
                    <a:pt x="0" y="50728"/>
                    <a:pt x="3536" y="47247"/>
                    <a:pt x="7073" y="47247"/>
                  </a:cubicBezTo>
                  <a:close/>
                  <a:moveTo>
                    <a:pt x="27458" y="0"/>
                  </a:moveTo>
                  <a:cubicBezTo>
                    <a:pt x="27458" y="0"/>
                    <a:pt x="27458" y="0"/>
                    <a:pt x="250055" y="0"/>
                  </a:cubicBezTo>
                  <a:cubicBezTo>
                    <a:pt x="254766" y="0"/>
                    <a:pt x="257121" y="2404"/>
                    <a:pt x="257121" y="7211"/>
                  </a:cubicBezTo>
                  <a:cubicBezTo>
                    <a:pt x="257121" y="10817"/>
                    <a:pt x="254766" y="14423"/>
                    <a:pt x="250055" y="14423"/>
                  </a:cubicBezTo>
                  <a:cubicBezTo>
                    <a:pt x="250055" y="14423"/>
                    <a:pt x="250055" y="14423"/>
                    <a:pt x="27458" y="14423"/>
                  </a:cubicBezTo>
                  <a:cubicBezTo>
                    <a:pt x="23924" y="14423"/>
                    <a:pt x="20391" y="10817"/>
                    <a:pt x="20391" y="7211"/>
                  </a:cubicBezTo>
                  <a:cubicBezTo>
                    <a:pt x="20391" y="2404"/>
                    <a:pt x="23924" y="0"/>
                    <a:pt x="2745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8F7E10-8792-B9AA-4B7F-195CAAB2966B}"/>
                </a:ext>
              </a:extLst>
            </p:cNvPr>
            <p:cNvSpPr/>
            <p:nvPr/>
          </p:nvSpPr>
          <p:spPr>
            <a:xfrm>
              <a:off x="9037467" y="1556890"/>
              <a:ext cx="1515276" cy="841236"/>
            </a:xfrm>
            <a:custGeom>
              <a:avLst/>
              <a:gdLst>
                <a:gd name="connsiteX0" fmla="*/ 94742 w 189484"/>
                <a:gd name="connsiteY0" fmla="*/ 19975 h 105196"/>
                <a:gd name="connsiteX1" fmla="*/ 68758 w 189484"/>
                <a:gd name="connsiteY1" fmla="*/ 30738 h 105196"/>
                <a:gd name="connsiteX2" fmla="*/ 61813 w 189484"/>
                <a:gd name="connsiteY2" fmla="*/ 47505 h 105196"/>
                <a:gd name="connsiteX3" fmla="*/ 87055 w 189484"/>
                <a:gd name="connsiteY3" fmla="*/ 47505 h 105196"/>
                <a:gd name="connsiteX4" fmla="*/ 127671 w 189484"/>
                <a:gd name="connsiteY4" fmla="*/ 47505 h 105196"/>
                <a:gd name="connsiteX5" fmla="*/ 120726 w 189484"/>
                <a:gd name="connsiteY5" fmla="*/ 30738 h 105196"/>
                <a:gd name="connsiteX6" fmla="*/ 94742 w 189484"/>
                <a:gd name="connsiteY6" fmla="*/ 19975 h 105196"/>
                <a:gd name="connsiteX7" fmla="*/ 94742 w 189484"/>
                <a:gd name="connsiteY7" fmla="*/ 0 h 105196"/>
                <a:gd name="connsiteX8" fmla="*/ 134851 w 189484"/>
                <a:gd name="connsiteY8" fmla="*/ 16614 h 105196"/>
                <a:gd name="connsiteX9" fmla="*/ 147646 w 189484"/>
                <a:gd name="connsiteY9" fmla="*/ 47505 h 105196"/>
                <a:gd name="connsiteX10" fmla="*/ 148292 w 189484"/>
                <a:gd name="connsiteY10" fmla="*/ 47505 h 105196"/>
                <a:gd name="connsiteX11" fmla="*/ 189484 w 189484"/>
                <a:gd name="connsiteY11" fmla="*/ 89890 h 105196"/>
                <a:gd name="connsiteX12" fmla="*/ 174184 w 189484"/>
                <a:gd name="connsiteY12" fmla="*/ 105196 h 105196"/>
                <a:gd name="connsiteX13" fmla="*/ 15300 w 189484"/>
                <a:gd name="connsiteY13" fmla="*/ 105196 h 105196"/>
                <a:gd name="connsiteX14" fmla="*/ 0 w 189484"/>
                <a:gd name="connsiteY14" fmla="*/ 89890 h 105196"/>
                <a:gd name="connsiteX15" fmla="*/ 12358 w 189484"/>
                <a:gd name="connsiteY15" fmla="*/ 59868 h 105196"/>
                <a:gd name="connsiteX16" fmla="*/ 41729 w 189484"/>
                <a:gd name="connsiteY16" fmla="*/ 47769 h 105196"/>
                <a:gd name="connsiteX17" fmla="*/ 54634 w 189484"/>
                <a:gd name="connsiteY17" fmla="*/ 16614 h 105196"/>
                <a:gd name="connsiteX18" fmla="*/ 94742 w 189484"/>
                <a:gd name="connsiteY18" fmla="*/ 0 h 10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484" h="105196">
                  <a:moveTo>
                    <a:pt x="94742" y="19975"/>
                  </a:moveTo>
                  <a:cubicBezTo>
                    <a:pt x="84595" y="19975"/>
                    <a:pt x="75408" y="24088"/>
                    <a:pt x="68758" y="30738"/>
                  </a:cubicBezTo>
                  <a:lnTo>
                    <a:pt x="61813" y="47505"/>
                  </a:lnTo>
                  <a:lnTo>
                    <a:pt x="87055" y="47505"/>
                  </a:lnTo>
                  <a:lnTo>
                    <a:pt x="127671" y="47505"/>
                  </a:lnTo>
                  <a:lnTo>
                    <a:pt x="120726" y="30738"/>
                  </a:lnTo>
                  <a:cubicBezTo>
                    <a:pt x="114076" y="24088"/>
                    <a:pt x="104890" y="19975"/>
                    <a:pt x="94742" y="19975"/>
                  </a:cubicBezTo>
                  <a:close/>
                  <a:moveTo>
                    <a:pt x="94742" y="0"/>
                  </a:moveTo>
                  <a:cubicBezTo>
                    <a:pt x="110406" y="0"/>
                    <a:pt x="124586" y="6349"/>
                    <a:pt x="134851" y="16614"/>
                  </a:cubicBezTo>
                  <a:lnTo>
                    <a:pt x="147646" y="47505"/>
                  </a:lnTo>
                  <a:lnTo>
                    <a:pt x="148292" y="47505"/>
                  </a:lnTo>
                  <a:cubicBezTo>
                    <a:pt x="171830" y="47505"/>
                    <a:pt x="189484" y="66343"/>
                    <a:pt x="189484" y="89890"/>
                  </a:cubicBezTo>
                  <a:cubicBezTo>
                    <a:pt x="189484" y="98132"/>
                    <a:pt x="182423" y="105196"/>
                    <a:pt x="174184" y="105196"/>
                  </a:cubicBezTo>
                  <a:cubicBezTo>
                    <a:pt x="174184" y="105196"/>
                    <a:pt x="174184" y="105196"/>
                    <a:pt x="15300" y="105196"/>
                  </a:cubicBezTo>
                  <a:cubicBezTo>
                    <a:pt x="7061" y="105196"/>
                    <a:pt x="0" y="98132"/>
                    <a:pt x="0" y="89890"/>
                  </a:cubicBezTo>
                  <a:cubicBezTo>
                    <a:pt x="0" y="78117"/>
                    <a:pt x="4708" y="67520"/>
                    <a:pt x="12358" y="59868"/>
                  </a:cubicBezTo>
                  <a:lnTo>
                    <a:pt x="41729" y="47769"/>
                  </a:lnTo>
                  <a:lnTo>
                    <a:pt x="54634" y="16614"/>
                  </a:lnTo>
                  <a:cubicBezTo>
                    <a:pt x="64898" y="6349"/>
                    <a:pt x="79079" y="0"/>
                    <a:pt x="94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2">
              <a:extLst>
                <a:ext uri="{FF2B5EF4-FFF2-40B4-BE49-F238E27FC236}">
                  <a16:creationId xmlns:a16="http://schemas.microsoft.com/office/drawing/2014/main" id="{0459D580-852A-CB3A-4984-86B5DB3BF988}"/>
                </a:ext>
              </a:extLst>
            </p:cNvPr>
            <p:cNvSpPr/>
            <p:nvPr/>
          </p:nvSpPr>
          <p:spPr>
            <a:xfrm rot="5400000">
              <a:off x="8610212" y="3263796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C33FD919-8F38-1AA7-D548-FFB9C267119B}"/>
                </a:ext>
              </a:extLst>
            </p:cNvPr>
            <p:cNvSpPr/>
            <p:nvPr/>
          </p:nvSpPr>
          <p:spPr>
            <a:xfrm rot="5400000">
              <a:off x="8616757" y="3920700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Chevron 2">
              <a:extLst>
                <a:ext uri="{FF2B5EF4-FFF2-40B4-BE49-F238E27FC236}">
                  <a16:creationId xmlns:a16="http://schemas.microsoft.com/office/drawing/2014/main" id="{DD1E48DC-BC28-5F3B-B1A7-0DFCE5A1F952}"/>
                </a:ext>
              </a:extLst>
            </p:cNvPr>
            <p:cNvSpPr/>
            <p:nvPr/>
          </p:nvSpPr>
          <p:spPr>
            <a:xfrm rot="5400000">
              <a:off x="8623301" y="4577602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" name="Chevron 2">
              <a:extLst>
                <a:ext uri="{FF2B5EF4-FFF2-40B4-BE49-F238E27FC236}">
                  <a16:creationId xmlns:a16="http://schemas.microsoft.com/office/drawing/2014/main" id="{8046E56C-4574-257D-D91E-2CFDF97C9E1E}"/>
                </a:ext>
              </a:extLst>
            </p:cNvPr>
            <p:cNvSpPr/>
            <p:nvPr/>
          </p:nvSpPr>
          <p:spPr>
            <a:xfrm rot="5400000">
              <a:off x="8629845" y="5234505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03">
            <a:extLst>
              <a:ext uri="{FF2B5EF4-FFF2-40B4-BE49-F238E27FC236}">
                <a16:creationId xmlns:a16="http://schemas.microsoft.com/office/drawing/2014/main" id="{29B7E1CE-B8F5-60E8-96EC-64A5138D2A9A}"/>
              </a:ext>
            </a:extLst>
          </p:cNvPr>
          <p:cNvSpPr txBox="1"/>
          <p:nvPr/>
        </p:nvSpPr>
        <p:spPr>
          <a:xfrm>
            <a:off x="9030907" y="1179152"/>
            <a:ext cx="21430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4234262-5F2A-DB10-1778-7AAC5CC1E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31664" y="6379617"/>
            <a:ext cx="464701" cy="1376044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C3C884B-D402-22AD-4C64-2CBC9A423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64973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484DD8-2338-4979-BADE-1E5CE9988A2B}"/>
              </a:ext>
            </a:extLst>
          </p:cNvPr>
          <p:cNvSpPr/>
          <p:nvPr/>
        </p:nvSpPr>
        <p:spPr>
          <a:xfrm>
            <a:off x="0" y="0"/>
            <a:ext cx="12192000" cy="712694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Logistics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BA5B81-A974-4FA5-BA19-564CB84BF1FA}"/>
              </a:ext>
            </a:extLst>
          </p:cNvPr>
          <p:cNvGrpSpPr/>
          <p:nvPr/>
        </p:nvGrpSpPr>
        <p:grpSpPr>
          <a:xfrm>
            <a:off x="343626" y="1768907"/>
            <a:ext cx="11504748" cy="4180799"/>
            <a:chOff x="268941" y="1701672"/>
            <a:chExt cx="11504748" cy="41807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EF5672-DCC9-4B93-A5C1-883DEAF589B3}"/>
                </a:ext>
              </a:extLst>
            </p:cNvPr>
            <p:cNvGrpSpPr/>
            <p:nvPr/>
          </p:nvGrpSpPr>
          <p:grpSpPr>
            <a:xfrm>
              <a:off x="3706053" y="1701672"/>
              <a:ext cx="8067636" cy="4180799"/>
              <a:chOff x="3706053" y="1925276"/>
              <a:chExt cx="8067636" cy="4180799"/>
            </a:xfrm>
          </p:grpSpPr>
          <p:pic>
            <p:nvPicPr>
              <p:cNvPr id="2050" name="Picture 2" descr="home_logistics_offer1">
                <a:extLst>
                  <a:ext uri="{FF2B5EF4-FFF2-40B4-BE49-F238E27FC236}">
                    <a16:creationId xmlns:a16="http://schemas.microsoft.com/office/drawing/2014/main" id="{9D893669-858B-4453-BF7E-4292D98A9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6053" y="1953211"/>
                <a:ext cx="1986281" cy="137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ome_logistics_offer2">
                <a:extLst>
                  <a:ext uri="{FF2B5EF4-FFF2-40B4-BE49-F238E27FC236}">
                    <a16:creationId xmlns:a16="http://schemas.microsoft.com/office/drawing/2014/main" id="{8F58EC44-9438-409B-93CF-61C44C2532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380" y="1953211"/>
                <a:ext cx="1986281" cy="137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home_logistics_offer3">
                <a:extLst>
                  <a:ext uri="{FF2B5EF4-FFF2-40B4-BE49-F238E27FC236}">
                    <a16:creationId xmlns:a16="http://schemas.microsoft.com/office/drawing/2014/main" id="{A7A3173D-FAA7-4C65-A27B-FA2111C07B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6707" y="1925276"/>
                <a:ext cx="2066982" cy="1430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71977A-9F4D-432A-8EE2-7D66A6EAFED7}"/>
                  </a:ext>
                </a:extLst>
              </p:cNvPr>
              <p:cNvSpPr txBox="1"/>
              <p:nvPr/>
            </p:nvSpPr>
            <p:spPr>
              <a:xfrm>
                <a:off x="3980329" y="3859306"/>
                <a:ext cx="171200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International delivery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Lorem ipsum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dolor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sit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amet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enim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Etiam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ullamcorper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Suspendisse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pellentesque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dui, non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felis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1E437-8754-4131-84F4-FC1E6B34B253}"/>
                  </a:ext>
                </a:extLst>
              </p:cNvPr>
              <p:cNvSpPr txBox="1"/>
              <p:nvPr/>
            </p:nvSpPr>
            <p:spPr>
              <a:xfrm>
                <a:off x="6670267" y="3859306"/>
                <a:ext cx="17120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Freight and plane transportation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Proin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adipiscing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sapien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facilisis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nisl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nulla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sit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amet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nibh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Sed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fringilla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erat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Suspendisse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pede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Pellentesque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facilisis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6005C2-5048-4F60-9504-3C8AAA7A19E2}"/>
                  </a:ext>
                </a:extLst>
              </p:cNvPr>
              <p:cNvSpPr txBox="1"/>
              <p:nvPr/>
            </p:nvSpPr>
            <p:spPr>
              <a:xfrm>
                <a:off x="9724908" y="3859306"/>
                <a:ext cx="17120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Parcel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Donec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viverra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arcu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imperdiet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felis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eleifend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congue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Aliquam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vel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sollicitudin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eget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faucibus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orci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luctus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sagittis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volutpat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C602B1-6C06-4883-9702-B28BC01D67FD}"/>
                </a:ext>
              </a:extLst>
            </p:cNvPr>
            <p:cNvSpPr txBox="1"/>
            <p:nvPr/>
          </p:nvSpPr>
          <p:spPr>
            <a:xfrm>
              <a:off x="268941" y="2828836"/>
              <a:ext cx="28642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Prompt" panose="00000500000000000000" pitchFamily="2" charset="-34"/>
                </a:rPr>
                <a:t>See what can we do for you and your business</a:t>
              </a:r>
            </a:p>
          </p:txBody>
        </p:sp>
      </p:grp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22A01639-3C85-CF64-0A5B-E6A36BE170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E54F65F-EFA1-639B-FCB1-905789ADE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77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9371" y="5869019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7311" y="5911421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579316"/>
                  </p:ext>
                </p:extLst>
              </p:nvPr>
            </p:nvGraphicFramePr>
            <p:xfrm>
              <a:off x="4935570" y="202641"/>
              <a:ext cx="1628096" cy="511178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628096" cy="511178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130369" ay="-1211384" az="-45016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366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5570" y="202641"/>
                <a:ext cx="1628096" cy="5111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355907"/>
                  </p:ext>
                </p:extLst>
              </p:nvPr>
            </p:nvGraphicFramePr>
            <p:xfrm>
              <a:off x="6086671" y="1934109"/>
              <a:ext cx="5474964" cy="21995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74964" cy="2199506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1696951" ay="-3971084" az="-15724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41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6671" y="1934109"/>
                <a:ext cx="5474964" cy="2199506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54137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9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2F21F39D-BBF4-42FB-AD95-603D8A820105}"/>
              </a:ext>
            </a:extLst>
          </p:cNvPr>
          <p:cNvSpPr txBox="1"/>
          <p:nvPr/>
        </p:nvSpPr>
        <p:spPr>
          <a:xfrm>
            <a:off x="6454713" y="2817008"/>
            <a:ext cx="48305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3"/>
                </a:solidFill>
                <a:highlight>
                  <a:srgbClr val="FFFF00"/>
                </a:highlight>
                <a:cs typeface="Arial" pitchFamily="34" charset="0"/>
              </a:rPr>
              <a:t>ANÁLISE  XXXXXXXXX</a:t>
            </a:r>
            <a:endParaRPr lang="ko-KR" altLang="en-US" sz="4000" b="1" dirty="0">
              <a:solidFill>
                <a:schemeClr val="accent3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1A875E-B985-4A95-B67F-AB878E3664C7}"/>
              </a:ext>
            </a:extLst>
          </p:cNvPr>
          <p:cNvGrpSpPr/>
          <p:nvPr/>
        </p:nvGrpSpPr>
        <p:grpSpPr>
          <a:xfrm>
            <a:off x="245293" y="1093215"/>
            <a:ext cx="4718592" cy="4671570"/>
            <a:chOff x="369152" y="1617134"/>
            <a:chExt cx="3546035" cy="358685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CF025F1-484C-4478-B489-7EF458BCD599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103" name="Rectangle 14">
                <a:extLst>
                  <a:ext uri="{FF2B5EF4-FFF2-40B4-BE49-F238E27FC236}">
                    <a16:creationId xmlns:a16="http://schemas.microsoft.com/office/drawing/2014/main" id="{5A53FFA6-7AAA-4084-9757-FBAC6F74C2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ight Triangle 13">
                <a:extLst>
                  <a:ext uri="{FF2B5EF4-FFF2-40B4-BE49-F238E27FC236}">
                    <a16:creationId xmlns:a16="http://schemas.microsoft.com/office/drawing/2014/main" id="{669FCF72-485B-49AA-A6CE-5FD9A10DA33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Rectangle 24">
                <a:extLst>
                  <a:ext uri="{FF2B5EF4-FFF2-40B4-BE49-F238E27FC236}">
                    <a16:creationId xmlns:a16="http://schemas.microsoft.com/office/drawing/2014/main" id="{E076EE39-CEF0-451B-848A-823AB9CA0C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58868140-7EA8-4D07-A8CC-9C3DE68F3622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Isosceles Triangle 3">
                <a:extLst>
                  <a:ext uri="{FF2B5EF4-FFF2-40B4-BE49-F238E27FC236}">
                    <a16:creationId xmlns:a16="http://schemas.microsoft.com/office/drawing/2014/main" id="{DB6CAE9B-E902-4929-85E7-EB537E7FB6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7EF5E46-D4B3-4180-961C-C4B93B35C7F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98" name="Rectangle 14">
                <a:extLst>
                  <a:ext uri="{FF2B5EF4-FFF2-40B4-BE49-F238E27FC236}">
                    <a16:creationId xmlns:a16="http://schemas.microsoft.com/office/drawing/2014/main" id="{C9E11633-3929-4408-AF1F-460C1265DD5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Right Triangle 13">
                <a:extLst>
                  <a:ext uri="{FF2B5EF4-FFF2-40B4-BE49-F238E27FC236}">
                    <a16:creationId xmlns:a16="http://schemas.microsoft.com/office/drawing/2014/main" id="{97047153-FAE3-437D-BEA6-AAB8858202E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Rectangle 24">
                <a:extLst>
                  <a:ext uri="{FF2B5EF4-FFF2-40B4-BE49-F238E27FC236}">
                    <a16:creationId xmlns:a16="http://schemas.microsoft.com/office/drawing/2014/main" id="{C800B9AA-DF30-42B6-AEB6-074D5B4B0E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195C837E-FBCB-41E0-8B27-60C7550DEDE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Isosceles Triangle 3">
                <a:extLst>
                  <a:ext uri="{FF2B5EF4-FFF2-40B4-BE49-F238E27FC236}">
                    <a16:creationId xmlns:a16="http://schemas.microsoft.com/office/drawing/2014/main" id="{59958A79-B804-466B-83D7-9CF4E0D212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478CBBE-2899-4805-8C65-7250D98B1033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F9D3CFFD-5F92-4DC2-8344-1B836752E83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Right Triangle 13">
                <a:extLst>
                  <a:ext uri="{FF2B5EF4-FFF2-40B4-BE49-F238E27FC236}">
                    <a16:creationId xmlns:a16="http://schemas.microsoft.com/office/drawing/2014/main" id="{C2A6BB69-D8AC-4D8B-9051-F4D3DC17685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Rectangle 24">
                <a:extLst>
                  <a:ext uri="{FF2B5EF4-FFF2-40B4-BE49-F238E27FC236}">
                    <a16:creationId xmlns:a16="http://schemas.microsoft.com/office/drawing/2014/main" id="{7CB45026-8B58-4E3A-B6BB-0529463E4D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Rectangle 41">
                <a:extLst>
                  <a:ext uri="{FF2B5EF4-FFF2-40B4-BE49-F238E27FC236}">
                    <a16:creationId xmlns:a16="http://schemas.microsoft.com/office/drawing/2014/main" id="{0A992622-4E3D-4FFF-9944-4CE420DFD89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Isosceles Triangle 3">
                <a:extLst>
                  <a:ext uri="{FF2B5EF4-FFF2-40B4-BE49-F238E27FC236}">
                    <a16:creationId xmlns:a16="http://schemas.microsoft.com/office/drawing/2014/main" id="{7D83095C-FD86-4DE3-8A01-266BA2CA21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1F011C1-2D5C-469F-8351-7CC3EE599D7D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88" name="Rectangle 14">
                <a:extLst>
                  <a:ext uri="{FF2B5EF4-FFF2-40B4-BE49-F238E27FC236}">
                    <a16:creationId xmlns:a16="http://schemas.microsoft.com/office/drawing/2014/main" id="{8761C0E5-30B7-44F9-887D-659F09304A7E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ight Triangle 13">
                <a:extLst>
                  <a:ext uri="{FF2B5EF4-FFF2-40B4-BE49-F238E27FC236}">
                    <a16:creationId xmlns:a16="http://schemas.microsoft.com/office/drawing/2014/main" id="{63608171-FA5D-49A1-BA77-6B5170DB532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Rectangle 24">
                <a:extLst>
                  <a:ext uri="{FF2B5EF4-FFF2-40B4-BE49-F238E27FC236}">
                    <a16:creationId xmlns:a16="http://schemas.microsoft.com/office/drawing/2014/main" id="{49E325F4-D23D-4F8C-B149-73684CA872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:a16="http://schemas.microsoft.com/office/drawing/2014/main" id="{B6DBBCF0-7831-46D1-B565-2CCF11BA64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Isosceles Triangle 3">
                <a:extLst>
                  <a:ext uri="{FF2B5EF4-FFF2-40B4-BE49-F238E27FC236}">
                    <a16:creationId xmlns:a16="http://schemas.microsoft.com/office/drawing/2014/main" id="{C72844CD-D15F-46CA-A5DE-9682443830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7" name="Rectangle 14">
              <a:extLst>
                <a:ext uri="{FF2B5EF4-FFF2-40B4-BE49-F238E27FC236}">
                  <a16:creationId xmlns:a16="http://schemas.microsoft.com/office/drawing/2014/main" id="{B4FBD92F-522A-43B8-AB5D-6E74F190FCC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18685AE-8DD6-458F-94F3-7F8735612256}"/>
              </a:ext>
            </a:extLst>
          </p:cNvPr>
          <p:cNvGrpSpPr/>
          <p:nvPr/>
        </p:nvGrpSpPr>
        <p:grpSpPr>
          <a:xfrm>
            <a:off x="-678468" y="929388"/>
            <a:ext cx="9690503" cy="4999224"/>
            <a:chOff x="-579606" y="1337697"/>
            <a:chExt cx="8058090" cy="415708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9F1BA01-19D2-404D-8694-2D09EEB4F265}"/>
                </a:ext>
              </a:extLst>
            </p:cNvPr>
            <p:cNvSpPr/>
            <p:nvPr/>
          </p:nvSpPr>
          <p:spPr>
            <a:xfrm>
              <a:off x="569919" y="1916257"/>
              <a:ext cx="3002685" cy="3002685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10D2C508-B7CC-4BB9-B32B-FA768B4C618A}"/>
                </a:ext>
              </a:extLst>
            </p:cNvPr>
            <p:cNvSpPr/>
            <p:nvPr/>
          </p:nvSpPr>
          <p:spPr>
            <a:xfrm>
              <a:off x="-579606" y="1337697"/>
              <a:ext cx="8058090" cy="4157080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50958 h 3650958"/>
                <a:gd name="connsiteX1" fmla="*/ 3454246 w 8066010"/>
                <a:gd name="connsiteY1" fmla="*/ 2898831 h 3650958"/>
                <a:gd name="connsiteX2" fmla="*/ 5147209 w 8066010"/>
                <a:gd name="connsiteY2" fmla="*/ 1413563 h 3650958"/>
                <a:gd name="connsiteX3" fmla="*/ 4957709 w 8066010"/>
                <a:gd name="connsiteY3" fmla="*/ 71469 h 3650958"/>
                <a:gd name="connsiteX4" fmla="*/ 6229187 w 8066010"/>
                <a:gd name="connsiteY4" fmla="*/ 1148072 h 3650958"/>
                <a:gd name="connsiteX5" fmla="*/ 8066010 w 8066010"/>
                <a:gd name="connsiteY5" fmla="*/ 617284 h 3650958"/>
                <a:gd name="connsiteX0" fmla="*/ 0 w 8066010"/>
                <a:gd name="connsiteY0" fmla="*/ 3807805 h 3807805"/>
                <a:gd name="connsiteX1" fmla="*/ 3454246 w 8066010"/>
                <a:gd name="connsiteY1" fmla="*/ 3055678 h 3807805"/>
                <a:gd name="connsiteX2" fmla="*/ 5147209 w 8066010"/>
                <a:gd name="connsiteY2" fmla="*/ 1570410 h 3807805"/>
                <a:gd name="connsiteX3" fmla="*/ 4854743 w 8066010"/>
                <a:gd name="connsiteY3" fmla="*/ 61986 h 3807805"/>
                <a:gd name="connsiteX4" fmla="*/ 6229187 w 8066010"/>
                <a:gd name="connsiteY4" fmla="*/ 1304919 h 3807805"/>
                <a:gd name="connsiteX5" fmla="*/ 8066010 w 8066010"/>
                <a:gd name="connsiteY5" fmla="*/ 774131 h 3807805"/>
                <a:gd name="connsiteX0" fmla="*/ 0 w 8066010"/>
                <a:gd name="connsiteY0" fmla="*/ 3807805 h 3807805"/>
                <a:gd name="connsiteX1" fmla="*/ 3454246 w 8066010"/>
                <a:gd name="connsiteY1" fmla="*/ 3055678 h 3807805"/>
                <a:gd name="connsiteX2" fmla="*/ 5147209 w 8066010"/>
                <a:gd name="connsiteY2" fmla="*/ 1570410 h 3807805"/>
                <a:gd name="connsiteX3" fmla="*/ 4854743 w 8066010"/>
                <a:gd name="connsiteY3" fmla="*/ 61986 h 3807805"/>
                <a:gd name="connsiteX4" fmla="*/ 6023255 w 8066010"/>
                <a:gd name="connsiteY4" fmla="*/ 1170271 h 3807805"/>
                <a:gd name="connsiteX5" fmla="*/ 8066010 w 8066010"/>
                <a:gd name="connsiteY5" fmla="*/ 774131 h 3807805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6023255 w 8794693"/>
                <a:gd name="connsiteY4" fmla="*/ 1623814 h 4261348"/>
                <a:gd name="connsiteX5" fmla="*/ 8794693 w 8794693"/>
                <a:gd name="connsiteY5" fmla="*/ 0 h 4261348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6023255 w 8794693"/>
                <a:gd name="connsiteY4" fmla="*/ 1623814 h 4261348"/>
                <a:gd name="connsiteX5" fmla="*/ 8794693 w 8794693"/>
                <a:gd name="connsiteY5" fmla="*/ 0 h 4261348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5856926 w 8794693"/>
                <a:gd name="connsiteY4" fmla="*/ 1592132 h 4261348"/>
                <a:gd name="connsiteX5" fmla="*/ 8794693 w 8794693"/>
                <a:gd name="connsiteY5" fmla="*/ 0 h 4261348"/>
                <a:gd name="connsiteX0" fmla="*/ 0 w 8002646"/>
                <a:gd name="connsiteY0" fmla="*/ 3807806 h 3807806"/>
                <a:gd name="connsiteX1" fmla="*/ 3454246 w 8002646"/>
                <a:gd name="connsiteY1" fmla="*/ 3055679 h 3807806"/>
                <a:gd name="connsiteX2" fmla="*/ 5147209 w 8002646"/>
                <a:gd name="connsiteY2" fmla="*/ 1570411 h 3807806"/>
                <a:gd name="connsiteX3" fmla="*/ 4854743 w 8002646"/>
                <a:gd name="connsiteY3" fmla="*/ 61987 h 3807806"/>
                <a:gd name="connsiteX4" fmla="*/ 5856926 w 8002646"/>
                <a:gd name="connsiteY4" fmla="*/ 1138590 h 3807806"/>
                <a:gd name="connsiteX5" fmla="*/ 8002646 w 8002646"/>
                <a:gd name="connsiteY5" fmla="*/ 29607 h 3807806"/>
                <a:gd name="connsiteX0" fmla="*/ 0 w 8002646"/>
                <a:gd name="connsiteY0" fmla="*/ 3803393 h 3803393"/>
                <a:gd name="connsiteX1" fmla="*/ 3454246 w 8002646"/>
                <a:gd name="connsiteY1" fmla="*/ 3051266 h 3803393"/>
                <a:gd name="connsiteX2" fmla="*/ 5139289 w 8002646"/>
                <a:gd name="connsiteY2" fmla="*/ 1661044 h 3803393"/>
                <a:gd name="connsiteX3" fmla="*/ 4854743 w 8002646"/>
                <a:gd name="connsiteY3" fmla="*/ 57574 h 3803393"/>
                <a:gd name="connsiteX4" fmla="*/ 5856926 w 8002646"/>
                <a:gd name="connsiteY4" fmla="*/ 1134177 h 3803393"/>
                <a:gd name="connsiteX5" fmla="*/ 8002646 w 8002646"/>
                <a:gd name="connsiteY5" fmla="*/ 25194 h 3803393"/>
                <a:gd name="connsiteX0" fmla="*/ 0 w 8002646"/>
                <a:gd name="connsiteY0" fmla="*/ 3803393 h 3803393"/>
                <a:gd name="connsiteX1" fmla="*/ 3454246 w 8002646"/>
                <a:gd name="connsiteY1" fmla="*/ 3051266 h 3803393"/>
                <a:gd name="connsiteX2" fmla="*/ 5139289 w 8002646"/>
                <a:gd name="connsiteY2" fmla="*/ 1661044 h 3803393"/>
                <a:gd name="connsiteX3" fmla="*/ 4854743 w 8002646"/>
                <a:gd name="connsiteY3" fmla="*/ 57574 h 3803393"/>
                <a:gd name="connsiteX4" fmla="*/ 6031177 w 8002646"/>
                <a:gd name="connsiteY4" fmla="*/ 1173780 h 3803393"/>
                <a:gd name="connsiteX5" fmla="*/ 8002646 w 8002646"/>
                <a:gd name="connsiteY5" fmla="*/ 25194 h 3803393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4854743 w 8034328"/>
                <a:gd name="connsiteY3" fmla="*/ 111585 h 3857404"/>
                <a:gd name="connsiteX4" fmla="*/ 6031177 w 8034328"/>
                <a:gd name="connsiteY4" fmla="*/ 1227791 h 3857404"/>
                <a:gd name="connsiteX5" fmla="*/ 8034328 w 8034328"/>
                <a:gd name="connsiteY5" fmla="*/ 0 h 3857404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4854743 w 8034328"/>
                <a:gd name="connsiteY3" fmla="*/ 111585 h 3857404"/>
                <a:gd name="connsiteX4" fmla="*/ 6585610 w 8034328"/>
                <a:gd name="connsiteY4" fmla="*/ 1021859 h 3857404"/>
                <a:gd name="connsiteX5" fmla="*/ 8034328 w 8034328"/>
                <a:gd name="connsiteY5" fmla="*/ 0 h 3857404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5171562 w 8034328"/>
                <a:gd name="connsiteY3" fmla="*/ 71983 h 3857404"/>
                <a:gd name="connsiteX4" fmla="*/ 6585610 w 8034328"/>
                <a:gd name="connsiteY4" fmla="*/ 1021859 h 3857404"/>
                <a:gd name="connsiteX5" fmla="*/ 8034328 w 8034328"/>
                <a:gd name="connsiteY5" fmla="*/ 0 h 3857404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585610 w 8501636"/>
                <a:gd name="connsiteY4" fmla="*/ 148124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585610 w 8501636"/>
                <a:gd name="connsiteY4" fmla="*/ 148124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450962 w 8501636"/>
                <a:gd name="connsiteY4" fmla="*/ 1489168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036915 w 8501636"/>
                <a:gd name="connsiteY3" fmla="*/ 277916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4870586 w 8501636"/>
                <a:gd name="connsiteY3" fmla="*/ 230393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4870586 w 8501636"/>
                <a:gd name="connsiteY3" fmla="*/ 230393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058090"/>
                <a:gd name="connsiteY0" fmla="*/ 4160442 h 4160442"/>
                <a:gd name="connsiteX1" fmla="*/ 3454246 w 8058090"/>
                <a:gd name="connsiteY1" fmla="*/ 3408315 h 4160442"/>
                <a:gd name="connsiteX2" fmla="*/ 5163051 w 8058090"/>
                <a:gd name="connsiteY2" fmla="*/ 1899286 h 4160442"/>
                <a:gd name="connsiteX3" fmla="*/ 4870586 w 8058090"/>
                <a:gd name="connsiteY3" fmla="*/ 74043 h 4160442"/>
                <a:gd name="connsiteX4" fmla="*/ 6260871 w 8058090"/>
                <a:gd name="connsiteY4" fmla="*/ 1150647 h 4160442"/>
                <a:gd name="connsiteX5" fmla="*/ 8058090 w 8058090"/>
                <a:gd name="connsiteY5" fmla="*/ 144628 h 4160442"/>
                <a:gd name="connsiteX0" fmla="*/ 0 w 8058090"/>
                <a:gd name="connsiteY0" fmla="*/ 4157085 h 4157085"/>
                <a:gd name="connsiteX1" fmla="*/ 3454246 w 8058090"/>
                <a:gd name="connsiteY1" fmla="*/ 3404958 h 4157085"/>
                <a:gd name="connsiteX2" fmla="*/ 5163051 w 8058090"/>
                <a:gd name="connsiteY2" fmla="*/ 1967213 h 4157085"/>
                <a:gd name="connsiteX3" fmla="*/ 4870586 w 8058090"/>
                <a:gd name="connsiteY3" fmla="*/ 70686 h 4157085"/>
                <a:gd name="connsiteX4" fmla="*/ 6260871 w 8058090"/>
                <a:gd name="connsiteY4" fmla="*/ 1147290 h 4157085"/>
                <a:gd name="connsiteX5" fmla="*/ 8058090 w 8058090"/>
                <a:gd name="connsiteY5" fmla="*/ 141271 h 41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58090" h="4157085">
                  <a:moveTo>
                    <a:pt x="0" y="4157085"/>
                  </a:moveTo>
                  <a:cubicBezTo>
                    <a:pt x="1046691" y="4110792"/>
                    <a:pt x="2362046" y="4122508"/>
                    <a:pt x="3454246" y="3404958"/>
                  </a:cubicBezTo>
                  <a:cubicBezTo>
                    <a:pt x="4140046" y="2925533"/>
                    <a:pt x="4782125" y="2312604"/>
                    <a:pt x="5163051" y="1967213"/>
                  </a:cubicBezTo>
                  <a:cubicBezTo>
                    <a:pt x="6324301" y="898120"/>
                    <a:pt x="5501545" y="-306476"/>
                    <a:pt x="4870586" y="70686"/>
                  </a:cubicBezTo>
                  <a:cubicBezTo>
                    <a:pt x="4234674" y="368721"/>
                    <a:pt x="4499041" y="1618319"/>
                    <a:pt x="6260871" y="1147290"/>
                  </a:cubicBezTo>
                  <a:cubicBezTo>
                    <a:pt x="7177614" y="845306"/>
                    <a:pt x="7626064" y="492913"/>
                    <a:pt x="8058090" y="141271"/>
                  </a:cubicBezTo>
                </a:path>
              </a:pathLst>
            </a:cu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8FED333-CC7B-409E-8337-6636EA046137}"/>
              </a:ext>
            </a:extLst>
          </p:cNvPr>
          <p:cNvGrpSpPr/>
          <p:nvPr/>
        </p:nvGrpSpPr>
        <p:grpSpPr>
          <a:xfrm>
            <a:off x="986519" y="1936763"/>
            <a:ext cx="3043201" cy="3041640"/>
            <a:chOff x="4574848" y="1897856"/>
            <a:chExt cx="3028217" cy="3026664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749174-DEC8-4A53-91DA-CBC7C31DC0A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A96C2E7-5336-44F4-8E1E-D3861FED3CD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C4CFDC1-FB58-4CFE-9712-0248FAE98B47}"/>
              </a:ext>
            </a:extLst>
          </p:cNvPr>
          <p:cNvSpPr/>
          <p:nvPr/>
        </p:nvSpPr>
        <p:spPr>
          <a:xfrm rot="21201711">
            <a:off x="8904650" y="478567"/>
            <a:ext cx="1417917" cy="68203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91E16CD-B95C-952A-24B9-8057FEC7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" y="-410706"/>
            <a:ext cx="1344728" cy="1344728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E1BD6F1-92F2-929B-4393-8D764A827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10" y="9398"/>
            <a:ext cx="1344728" cy="5599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CD68C5-1507-BAA8-8795-F502A1FCE5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6049" y="65908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Imagem 5" descr="Caminhão parado na terra&#10;&#10;Descrição gerada automaticamente">
            <a:extLst>
              <a:ext uri="{FF2B5EF4-FFF2-40B4-BE49-F238E27FC236}">
                <a16:creationId xmlns:a16="http://schemas.microsoft.com/office/drawing/2014/main" id="{B42C1D0D-38FE-6AC9-68FE-C45DD355C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48515" y="4865261"/>
            <a:ext cx="3923211" cy="25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7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xxxxx</a:t>
            </a:r>
            <a:endParaRPr lang="pt-BR" sz="2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7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@giovanna-nucci-matos</a:t>
            </a:r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xxxxxx</a:t>
            </a:r>
            <a:endParaRPr lang="pt-BR" sz="2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</a:t>
            </a:r>
            <a:r>
              <a:rPr lang="pt-BR" sz="2000" dirty="0"/>
              <a:t> </a:t>
            </a:r>
            <a:r>
              <a:rPr lang="pt-BR" sz="2000" dirty="0" err="1"/>
              <a:t>xxxxxx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131891" y="1021410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L.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  <a:r>
              <a:rPr lang="pt-BR" sz="2200" dirty="0" err="1"/>
              <a:t>xxxxx</a:t>
            </a:r>
            <a:endParaRPr lang="pt-BR" sz="2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Xxxxxxxx</a:t>
            </a:r>
            <a:r>
              <a:rPr lang="pt-BR" sz="2000" dirty="0"/>
              <a:t> </a:t>
            </a:r>
            <a:r>
              <a:rPr lang="pt-BR" sz="2000" dirty="0" err="1"/>
              <a:t>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3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4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Props1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30EE1A-A2A7-4189-9EFC-97556D30EB84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5be5b17d-492f-43fa-b131-5fe3220aeafc"/>
    <ds:schemaRef ds:uri="50ab46b0-a2b8-4d93-99fd-17b6be6d7c2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2833</TotalTime>
  <Words>353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Segoe UI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Giovanna Nucci Matos</cp:lastModifiedBy>
  <cp:revision>115</cp:revision>
  <dcterms:created xsi:type="dcterms:W3CDTF">2023-12-18T21:29:15Z</dcterms:created>
  <dcterms:modified xsi:type="dcterms:W3CDTF">2023-12-29T04:04:20Z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